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мир: вечное и преходящее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мимолётное от того, что остаётся важным надолго?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помогает увидеть главное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мы наблюдаем, как герой взрослеет, ошибается, выбирает и открывает для себя настоящие ценности. Через художественные истории легче понять, что меняется быстро, а что остаётся опорой для человека в любом возрасте.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жизни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меняются быстро: сегодня человек радостен, завтра сомневается, а через месяц уже смотрит на ту же ситуацию иначе. Литература показывает эту переменчивость особенно ясно.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встречи, ссоры, успехи и неудачи могут сильно повлиять на день, но их смысл часто оказывается кратким. Герой учится не подчиняться случайности полностью.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любовь, уважение и благодарность не исчезают после одного события. Именно они помогают человеку сохранять внутреннюю устойчивость, даже когда вокруг всё быстро меняется.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Совесть, честность и справедливость требуют решения не на минуту, а надолго. В литературе именно такой выбор часто становится самым важным испытанием для героя.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жизни подростка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рядом остаются дом, семья, родной язык, книги и воспоминания о важных людях. Они помогают подростку чувствовать опору и лучше понимать себя в потоке перемен.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особенно заметны новые увлечения, разговоры, компания друзей и отношение к школьным делам. Интересы могут меняться от недели к неделе, и это естественно.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кажется временным, а что сохраняет значение дольше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не всё одинаково влияет на жизнь человека: одни вещи проходят быстро, а другие формируют характер и память надолго.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впечатления уступают место устойчивым отношениям и ценностям, которые определяют поступки и сохраняют смысл в разных ситуациях.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литературы; наблюдения из повседневной школьной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Преходящее в повседневной жизни школьника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игра, яркая новость или новый тренд могут захватить внимание на несколько дней. Потом интерес ослабевает, и вчерашняя «важность» уже не кажется такой значимой.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высокая оценка, удачная шутка или короткая обида тоже влияют на настроение, но не определяют человека целиком. Подросток постепенно учится не строить выводы только на минутных впечатлениях.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как герой может ошибиться, если примет быстрое за главное. Через такие эпизоды читатель понимает: мимолётное не должно заслонять настоящие человеческие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87315"/>
            <a:ext cx="719700" cy="575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называют вечными ценностями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проявляются в помощи слабому, в умении пожалеть и поддержать. Они делают героя человечным и помогают ему не пройти мимо чужой беды.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скрывает правду, а верный держит слово и не предаёт доверие. В произведениях именно такие качества особенно проверяются трудными обстоятельствами.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соединяет поколения и напоминает о том, что жизнь каждого человека связана с чужим опытом. Через неё раскрываются благодарность и ответственность перед теми, кто жил раньше.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справедливости помогает различать, что правильно, а что нет, даже если это трудно. В литературе такая ценность часто становится внутренним ориентиром героя.
</a:t>
            </a:r>
            <a:endParaRPr lang="en-US" sz="867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даёт человеку чувство дома, заботы и защищённости. Писатели часто показывают, что уважение к родным помогает герою взрослее смотреть на мир и свои поступки.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временного и устойчивого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явления по-разному влияют на жизнь человека: одни быстро уходят, другие остаются важными надолго.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явления заметны ярко, но недолго. Дружба и память важны не один день, потому что поддерживают человека и его нравственный выбор.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литературы и наблюдения из повседневной школьной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связь поколений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альбом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верхней полке лежит семейный альбом в потёртой обложке. Рядом — фотография прабабушки, письмо и маленький значок. Когда ребёнок листает страницы, он узнаёт лица, истории и голоса тех, кого не видел, но с кем ощущает связь.
</a:t>
            </a:r>
            <a:endParaRPr lang="en-US" sz="858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другого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коробке с памятными вещами хранится письмо, написанное аккуратным почерком много лет назад. В нём — простые слова о труде, надежде и честности. Такое письмо напоминает, что мысли прежних поколений могут быть очень близки сегодняшнему читателю.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дому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улице остался дом, куда семья возвращается в праздники. Во дворе всё изменилось, но знакомое крыльцо и яблоня сохраняют память о людях, разговорах и традициях. Именно такие места учат беречь прошлое и понимать своё происхождение.
</a:t>
            </a:r>
            <a:endParaRPr lang="en-US" sz="8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делает выбор между временным и вечным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события к поступку и его нравственному результату.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образ вечного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возвращаются снова и снова. Их повторяемость напоминает, что в мире есть устойчивый порядок, который не зависит от сиюминутных переживаний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пробиваются из земли, тянутся к свету и снова дают жизнь. Этот естественный цикл в литературе часто помогает показать надежду, терпение и продолжение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природные явления меняются на глазах, но каждый раз вызывают сильные чувства. Писатели используют их, чтобы передать настроение героя и красоту мимолётного момента.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 человека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природу, герой понимает своё место в большом и сложном мире. Через этот взгляд раскрываются время, хрупкость жизни и то, что остаётся значимым всегда.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семиклассника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заметно, что внутренние качества влияют на выбор сильнее, чем внешние обстоятельства.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ответственность — основа устойчивого поведения; остальные сферы важны, но легче меняются со временем.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литературы и обобщение возрастных наблюдений; без точных статистических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о взрослении герой нередко выбирает между удобством и честью, а писатель показывает, как этот выбор влияет на его отношения с людьми и самим собой.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 и дома помогают увидеть движение человека по жизни: дорога связана с поиском, а дом — с памятью, заботой и ощущением опоры.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семейная вещь или воспоминание о близком человеке в тексте становятся знаком связи между прошлым и настоящим, которую нельзя измерить временем.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природа, совесть, верность и сострадание делают тему понятной семикласснику: именно через простые чувства раскрывается нравственный смысл поступков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книга и след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читают разные поколения, тоже хранит время: в ней остаются мысли, чувства и ценности, важные не только для одного человека, но и для многих.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здания, памятники и улицы напоминают, что у города есть память. Они сохраняют следы прежних эпох и помогают увидеть, как настоящее выросло из прошлого.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интересы с возрастом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у подростка всё чаще появляется желание понимать себя и свои поступки глубже.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отражает переход от случайных впечатлений к более устойчивым целям и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возрастных наблюдений на уроках литературы; не является результатом опроса.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в человеке несмотря на перемены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дружбе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важно чувствовать рядом тех, кому можно доверять. Дружба помогает переживать перемены и учит замечать в другом не соперника, а близкого по духу человека.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делает поступки человечными. Оно помогает понять чужую боль, не пройти мимо трудности и выбрать не равнодушие, а участие.
</a:t>
            </a:r>
            <a:endParaRPr lang="en-US" sz="809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споре подросток чувствует, что обман и несправедливость вызывают внутренний протест. Это чувство помогает отличать правильное от удобного.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быть нужным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приносить пользу поддерживает уверенность в себе. Оно помогает не раствориться в переменах и понимать, что твои дела могут быть важны для других.
</a:t>
            </a:r>
            <a:endParaRPr lang="en-US" sz="7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личного опыта к общему смыслу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и переживание превращаются в нравственный вывод в художественном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модным и важным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Модное часто кажется ярким и лёгким: оно привлекает внимание, обещает быстрый успех и создаёт ощущение, что быть как все проще, чем думать самостоятельно.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не всегда заметно сразу. Честность, верность слову и уважение к людям проверяются в трудной ситуации, когда выбирать приходится не по настроению, а по совести.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погоня за удобством может сделать человека пустым внутри, а верность внутренним принципам, наоборот, помогает сохранить достоинство и уважение к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Слова-опоры 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помогают точно назвать то, что важно в жизни человека и в литературе.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не вещи, а отношения и поступки; поэтому тема раскрывается через них особенно ясно.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литературы и примеры из повседневной жизни школьника.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с человеком надолго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Преходящее меняет настроение и обстоятельства, но вечное помогает не потерять себя. Когда человек хранит доброту, память и ответственность, его связь с миром становится прочной и осмысленной.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2026-05-22T11:52:38Z</dcterms:created>
  <dcterms:modified xsi:type="dcterms:W3CDTF">2026-05-22T11:52:38Z</dcterms:modified>
</cp:coreProperties>
</file>