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трёх перпендикулярах: ключевая идея стереометрии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пространство и плоскость: один угол в плоскости даёт угол в пространстве.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теорема «включается» в 10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приходят после перпендикуляра к плоскости и проекций отрезков и точек. Теорема становится связующим инструментом для анализа прямых и плоскостей: от задач про пирамиды и призмы до координатных вычислений углов и перпендикулярности.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46664"/>
            <a:ext cx="251569" cy="223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57695"/>
            <a:ext cx="251569" cy="20125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наклонная, проекция, перпендикуляр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 образует с ней угол 90°. Это ось отсчёта: от внешней точки «вниз» к плоскости идёт линия, задающая прямой угол и обеспечивающая корректность последующих проекций.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к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к плоскости — это отрезок, соединяющий точку вне плоскости с точкой на плоскости и не являющийся перпендикуляром. Её направление «не падает прямо», поэтому возникает необходимость в сравнении с проекцией.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отрезка на плоскость задаётся проекциями его концов. Если один конец уже принадлежит плоскости, то его проекция совпадает с ним; второй проектируется по перпендикуляру к плоскости.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прямая, лежащая в плоскости, перпендикулярна ортогональной проекции наклонной на эту плоскость, то она перпендикулярна и самой наклонной. Это даёт проверку «из плоскости» на пространство.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тоже верно: когда прямая в плоскости перпендикулярна наклонной, она автоматически перпендикулярна и её проекции на плоскость. Перпендикулярность работает как взаимно связанный критерий.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теорема устанавливает строгую мостовую связь между геометрией пространства и плоским чертежом: углы и перпендикулярность можно переносить между конфигурациями, не теряя логической точности.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о трёх перпендикулярах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теоремы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внешней точки строится наклонная; затем рассматривается её ортогональная проекция и проверяется перпендикулярность в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связывает не любые прямые, а конкретную пару: наклонную и её ортогональную проекцию на плоскость. Эти элементы становятся «сравниваемыми объектами», через которые передаётся информация о перпендикулярности.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сравнивает теорема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лежащая в плоскости, выступает как критерий: если она образует прямой угол с проекцией наклонной, то этот прямой угол переносится на наклонную в пространстве. Так проверка становится контролируемой и наглядной.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эффект — упрощение рассуждения. Вместо того чтобы анализировать пространственную линию напрямую, достаточно проверить условие внутри плоскости, где чертёж и углы читаются проще и строгие выводы даются быстрее.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теорема формирует «двустороннюю» логику: перпендикулярность в пространстве приводит к перпендикулярности проекции и наоборот. Это превращает её в универсальный инструмент для доказательств.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75670"/>
            <a:ext cx="5426700" cy="2545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теоремы и их 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Рассмотрите четыре элемента и их назначение: именно их соотношение образует критерий перпендикулярности между пространственными и плоскими объектами.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проверяется через проекцию: она служит «изображением» наклонной в плоскости, а прямая в плоскости определяет, получится ли перпендикулярность в пространстве.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стереометрия (10 класс), теорема о трёх перпендикулярах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теоремы на рисунке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изображают вокруг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показана плоскость и точка вне неё. Из этой точки к плоскости опускают перпендикуляр, а также проводят наклонную к плоскости; рядом отмечают её ортогональную проекцию внутри плоскости и прямой угол у основания перпендикуляра.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проекция становится опорной линией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всегда лежит в плоскости, поэтому именно она попадает в область проверки условия теоремы. Когда вы видите отрезок в плоскости, перпендикулярность к нему становится «ключом», который открывает вывод о перпендикулярности наклонной в 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прямая часть теоремы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Связь наклонной и проекции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рассматривается вместе с её ортогональной проекцией: проекция сохраняет точку основания и переводит пространственное направление в плоское. Благодаря перпендикулярным основаниям связи становятся согласованными.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Проверка в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в плоскости перпендикулярна проекции наклонной, то она перпендикулярна той плоской «компоненте» наклонной, которая отвечает за направление в плоскости. Условие фиксируется через прямой угол.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Переход в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с перпендикуляром к плоскости получаем взаимосогласованную систему прямых углов. Из неё следует перпендикулярность прямой и наклонной в пространстве — именно это и утверждает прямая часть теоремы.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в плоскости перпендикулярна наклонной, то она перпендикулярна и её проекции. Это утверждение работает как обратная «проверка»: свойство в пространстве гарантирует свойство в плоскости.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обратного утверждения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часть особенно полезна, когда в условии уже задана наклонная, а прямую в плоскости требуется связать с её направлением. Тогда проекция становится тем ориентиром, который помогает продолжить построения без догадок.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преимущество — возможность восстанавливать связь между объектами. Иногда в решении сначала находят направление наклонной относительно прямой, а затем, уже через проекцию, получают удобный угол и продолжают рассуждение.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обратная теорема помогает переходить от пространственного условия к плоскому чертежу, сохраняя точность. Это делает доказательство более управляемым и логически компактным.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всего решаются с помощью теоремы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теорему используют, когда нужно быстро связать угол или перпендикулярность в пространстве с проверкой внутри плоскости.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приоритеты показывают: максимальный выигрыш дают задачи про угол между прямой и плоскостью, а также многогранники (особенно куб и пирамида).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сводка по типам школьных задач (качественная разбивка, без единого статистического источника), актуально на период школьной программы: 2025
</a:t>
            </a:r>
            <a:endParaRPr lang="en-US" sz="5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теоремы в задачах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плоскость, на которую «сводится» задача: именно с ней связаны проекция наклонной и проверяемая прямая.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проекцию наклонной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Стройте ортогональную проекцию наклонной на выбранную плоскость: обычно это удобно делать через проекции концов отрезка.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перпендикулярность в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прямую, лежащую в плоскости, и проверьте, перпендикулярна ли она построенной проекции наклонной.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 для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теореме заключите перпендикулярность наклонной и нужной прямой, либо используйте критерий для дальнейшего нахождения угла/расстояния.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 в кубе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куба «смотрит» на грань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удобнее начинать с плоскости грани: она становится опорной. Диагональ этой грани легко трактовать как ортогональную проекцию пространственной диагонали на плоскость грани. Тогда сама пространственная диагональ играет роль наклонной.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прямых углов на рёбрах и диагоналях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фиксируют два взаимно перпендикулярных ребра, диагональ грани и отрезок от вершины к противоположной. По теореме проверка направления в пространстве сводится к перпендикулярности в плоскости диагонали грани. Это помогает не запутаться в линиях.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к углу и доказательству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угол между диагональю куба и элементом плоскости, проекция становится «мостом» между пространством и плоскостью. Вы сначала работаете с плоской фигурой на грани, а затем переносите результат в пространственную постановку без потери строгости. Так чертёж становится понятнее.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241792"/>
            <a:ext cx="5597100" cy="33335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теоремы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отличать проекцию наклонной от произвольных отрезков в плоскости и правильно направляет ход доказательства.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неверной «узкой» точке приложения теоремы: путанице объекта (наклонная/проекция) и критерия (проекция, а не любая линия).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анализ типовых затруднений школьников при применении теоремы о трёх перпендикулярах (обобщение практики, без статистических подсчётов).
</a:t>
            </a:r>
            <a:endParaRPr lang="en-US" sz="5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3" y="2020650"/>
            <a:ext cx="193987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832" y="2020650"/>
            <a:ext cx="193987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0749" y="2020650"/>
            <a:ext cx="110850" cy="22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темами школьной геометрии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перпендикулярности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выступает как способ доказать перпендикулярность в пространстве через проверку внутри плоскости, дополняя школьные признаки для прямой и плоскости.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удобнее воспринимать «на чертеже-грани», проекция наклонной помогает связать угол в пространстве с плоским геометрическим построением.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расстояние от точки до плоскости, а также при поиске высот многогранников теорема помогает организовать расчёты через перпендикулярные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используется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пирамиде и кубе теорема «встречает» множество стандартных перпендикуляров: высоты, диагонали граней и линии к основаниям.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подчёркивает, что именно многогранники дают больше ситуаций, где наклонная и её проекция естественно появляются в конструкциях.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распространённым типам упражнений школьного курса (условная частота, без единого статистического набора).
</a:t>
            </a:r>
            <a:endParaRPr lang="en-US" sz="7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 в геометрической задаче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маршрут от точки вне плоскости к выводу о перпендикулярности — через проекцию наклонной.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превращать «пространственный» вопрос о перпендикулярности в проверку в плоскости, где чертёж проще и ошибки заметнее, особенно при вычислении углов.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применяют при поиске высот и углов наклона многогранников: достаточно найти проекцию наклонной и согласованную перпендикулярность в плоскости.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расстояния между прямыми и плоскостями связь с проекциями ускоряет доказательства: многие расстояния выражаются через перпендикулярные отрезки на плоскости.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 теоремы для школьных задач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теоремы: перпендикулярность в пространстве можно установить по перпендикулярности прямой к ортогональной проекции наклонной на плоскость.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по теме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не является формулой вычислений, зато даёт точный критерий для доказательств: она связывает геометрические условия разных уровней — в пространстве и в плоскости.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сложная стереометрическая конфигурация «раскладывается» на плоский чертёж, где проверка свойств выполняется проще и аккуратнее.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 получаете надёжный метод для задач на перпендикулярность, углы и расстояния, а также основу для дальнейших тем стереометрии и многогранников.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трёх перпендикулярах объединяет наклонную, её проекцию и прямую в плоскости в единую логическую связку. Она учит проверять пространственные отношения через плоские, делая решения устойчивыми и наглядными.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как мост между плоскостью и пространством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2026-05-14T03:57:22Z</dcterms:created>
  <dcterms:modified xsi:type="dcterms:W3CDTF">2026-05-14T03:57:22Z</dcterms:modified>
</cp:coreProperties>
</file>