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jpe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371005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Меридианы и параллели: невидимая сетка Земли
</a:t>
            </a:r>
            <a:endParaRPr lang="en-US" sz="2941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2570738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Невидимые линии помогают найти любое место на Земле.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1185863" y="3734588"/>
            <a:ext cx="3386137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Земле понадобилась координатная сетка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точно назвать место, одной карты мало. Людям понадобились ориентиры: экватор делит Землю на полушария, а нулевой меридиан в Гринвиче задаёт начало отсчёта долготы.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меридианы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Меридианы — это воображаемые линии, которые соединяют Северный и Южный полюсы. На глобусе они выглядят как дуги, сходящиеся у полюсов.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97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полюса к полюсу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16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меридианы имеют одинаковую длину. Поэтому их можно сравнить с множеством одинаковых дуг, нарисованных на поверхности Земли.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816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длина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97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Меридианы помогают определить долготу: место находится восточнее или западнее нулевого меридиана. Это очень удобно для точного поиска на карте.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597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Показывают долготу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816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знать меридиан точки, легче понять, в какой стороне от начальной линии она расположена. Так Земля становится понятнее и аккуратнее.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4816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направления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параллели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51000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Круги вокруг Земли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1000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Параллели — это воображаемые линии, которые идут вокруг Земли параллельно экватору. Они словно ровные пояса, опоясывающие шар.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46108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пересекаются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646108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Параллели никогда не встречаются друг с другом. Они сохраняют расстояние и помогают спокойно измерять положение места на Земле.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4741217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Показывают широту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41217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их помощью узнают широту — насколько место находится севернее или южнее экватора. Это второй важный ориентир для координат.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6836325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полюсам короче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6836325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к полюсам, тем меньше становятся параллели. На глобусе это хорошо заметно: верхние и нижние круги уже не такие широкие.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3125" y="1454383"/>
            <a:ext cx="3977700" cy="30687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 — самая главная параллель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859450" y="15466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0°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59450" y="17874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 имеет широту 0°. От него начинают отсчёт широты, поэтому его называют самой важной параллелью на Земле.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859450" y="36476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на глобусе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859450" y="38884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глобусе экватор удобно выделить яркой линией. Рядом можно подписать оба полушария, чтобы сразу увидеть деление Земли.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4859450" y="25971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полушария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859450" y="28379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 делит планету на Северное и Южное полушария. Это помогает быстрее понимать, где находится место относительно середины Земли.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линии выглядят на глобусе и карте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763124" y="256817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плоской карте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Землю переносят на лист бумаги, сетка немного меняется. Круглая поверхность не может стать плоской без небольших искажений.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74342" y="1605615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глобусе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Меридианы сходятся у полюсов, а параллели уменьшаются кверху и книзу. На шаре это видно особенно хорошо.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23876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это помогает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 изменениями карта остаётся полезной. Она помогает ориентироваться и находить места, хотя форму Земли передаёт не идеально.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и долгота: два главных слова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48725" y="2589977"/>
            <a:ext cx="2507400" cy="15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показывает, насколько место находится севернее или южнее экватора. Это как ответ на вопрос: вверх или вниз по Земле?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8725" y="2133295"/>
            <a:ext cx="25074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47025" y="2589977"/>
            <a:ext cx="2507400" cy="15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и долгота работают вместе, как точный адрес. Сначала называют широту, потом долготу — и точка находится без путаницы.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247025" y="2133295"/>
            <a:ext cx="25074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— адрес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397875" y="2589977"/>
            <a:ext cx="2507400" cy="15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Долгота показывает, где место расположено восточнее или западнее нулевого меридиана. Она отвечает за направление вправо или влево по карте.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397875" y="2133295"/>
            <a:ext cx="25074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Долгота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9882"/>
            <a:ext cx="4188378" cy="19510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5330" y="1410270"/>
            <a:ext cx="4186712" cy="19502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меридиан и Гринвич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3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отсчёта
</a:t>
            </a:r>
            <a:pPr algn="ctr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меридиан — это линия 0° долготы. От неё начинают считать всё, что находится восточнее и западнее, поэтому она очень важна для карт и глобусов. На рисунке её удобно показать яркой полосой на шаре.
</a:t>
            </a:r>
            <a:endParaRPr lang="en-US" sz="1345" dirty="0"/>
          </a:p>
        </p:txBody>
      </p:sp>
      <p:sp>
        <p:nvSpPr>
          <p:cNvPr id="11" name="Text 3"/>
          <p:cNvSpPr txBox="1"/>
          <p:nvPr/>
        </p:nvSpPr>
        <p:spPr>
          <a:xfrm>
            <a:off x="4784515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Гринвичский ориентир
</a:t>
            </a:r>
            <a:pPr algn="ctr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меридиан проходит через Гринвич, район Лондона в Великобритании. Рядом можно изобразить маленькие часы: через это место связаны не только география, но и счёт времени.
</a:t>
            </a:r>
            <a:endParaRPr lang="en-US" sz="134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читают координаты места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51000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широта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1000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записывают в строгом порядке: сначала широта, потом долгота. Это помогает не перепутать направление и быстрее найти нужную точку.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46108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долгота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646108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широты называют долготу. Она показывает, как далеко место находится к востоку или западу от нулевого меридиана.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4741217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 юг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41217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точка выше экватора, говорят о северной широте. Если ниже — о южной широте. Так сразу понятно, в каком полушарии находится место.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6836325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ориентир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6836325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работают как супер-адрес для Земли. Даже без названия города они помогают найти точку очень точно и без лишних догадок.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точку по координатам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смотрим широту, затем долготу, а потом находим их пересечение на карте.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40746" y="1779938"/>
            <a:ext cx="658031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9205" y="1779938"/>
            <a:ext cx="575777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75412" y="1779938"/>
            <a:ext cx="658030" cy="65803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Полушария Земли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 юг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 делит Землю на Северное и Южное полушария. Это помогает сразу понять, в какой части планеты находится место: выше экватора или ниже него.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140458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 и запад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меридиан и меридиан 180° разделяют Землю на Восточное и Западное полушария. Так легко сказать, где точка расположена — справа или слева от начальной линии.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07791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направления сразу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место описывают двумя парами слов: север или юг, восток или запад. Благодаря этому координаты становятся точными и понятными даже на большой карте.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Градусы на карте Земли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0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показывает, насколько место удалено от экватора. Её отсчитывают от 0° до 90° к северу или к югу, поэтому сразу видно направление по вертикали.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0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365112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Долгота показывает положение относительно нулевого меридиана. Её считают от 0° до 180° к востоку или к западу, чтобы точнее найти место на Земле.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365112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Долгота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6136137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стоят градусы широты и долготы, планета становится похожей на большую карту с понятными указателями. По таким числам легко найти нужную точку без путаницы.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6136137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ориентиры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409792"/>
            <a:ext cx="2752200" cy="19512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5900" y="1409792"/>
            <a:ext cx="2752200" cy="1951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18650" y="1409792"/>
            <a:ext cx="2752200" cy="1951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Тропики и полярные круги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690100" y="3457175"/>
            <a:ext cx="2311314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полоса у тропиков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посмотреть на глобус, можно заметить две линии вблизи экватора — тропик Рака и тропик Козерога. Между ними солнце особенно высоко, поэтому здесь расположены самые тёплые пояса Земли.
</a:t>
            </a:r>
            <a:endParaRPr lang="en-US" sz="1206" dirty="0"/>
          </a:p>
        </p:txBody>
      </p:sp>
      <p:sp>
        <p:nvSpPr>
          <p:cNvPr id="15" name="Text 3"/>
          <p:cNvSpPr txBox="1"/>
          <p:nvPr/>
        </p:nvSpPr>
        <p:spPr>
          <a:xfrm>
            <a:off x="351285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полярного света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Выше и ниже полярных кругов начинаются области, где солнце ведёт себя необычно: летом может долго не заходить, а зимой — почти не показываться. Северный и Южный полярные круги отмечают эти холодные края.
</a:t>
            </a:r>
            <a:endParaRPr lang="en-US" sz="1158" dirty="0"/>
          </a:p>
        </p:txBody>
      </p:sp>
      <p:sp>
        <p:nvSpPr>
          <p:cNvPr id="16" name="Text 4"/>
          <p:cNvSpPr txBox="1"/>
          <p:nvPr/>
        </p:nvSpPr>
        <p:spPr>
          <a:xfrm>
            <a:off x="633560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важные линии
</a:t>
            </a:r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Тропики и полярные круги помогают делить Землю на пояса. На глобусе они выглядят как аккуратные кольца, которые подсказывают, где чаще бывает жарко, а где — очень холодно.
</a:t>
            </a:r>
            <a:endParaRPr lang="en-US" sz="129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1733" y="2706673"/>
            <a:ext cx="341226" cy="30331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78220" y="2706673"/>
            <a:ext cx="341226" cy="30331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2939" y="2687716"/>
            <a:ext cx="341226" cy="341226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855261" y="2706673"/>
            <a:ext cx="341226" cy="303312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координаты нужны в дороге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7" name="Text 2"/>
          <p:cNvSpPr txBox="1"/>
          <p:nvPr/>
        </p:nvSpPr>
        <p:spPr>
          <a:xfrm>
            <a:off x="935250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 морю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Морякам координаты помогают быстро понять, где находится корабль. На воде нет улиц и домов, поэтому широта и долгота становятся настоящими дорожными указателями.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306173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 небе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Пилотам и диспетчерам важно точно знать положение самолёта. Координаты помогают строить маршрут, следить за движением и не теряться среди огромного неба.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20645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на суше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Путешественники находят по координатам острова, горы и города. Даже в незнакомой местности земная сетка подсказывает, куда идти и как сверить маршрут с картой.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7338777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 карте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координат было бы сложно быстро назвать точное место. Сетка меридианов и параллелей делает карту понятной и превращает поиск в аккуратную и быструю работу.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373137" y="4621425"/>
            <a:ext cx="6563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и геометрии круга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1092825"/>
            <a:ext cx="6801900" cy="7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координаты помогают точно отмечать места на шаре Земли.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1982628"/>
            <a:ext cx="6801900" cy="101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360°
</a:t>
            </a:r>
            <a:endParaRPr lang="en-US" sz="5900" dirty="0"/>
          </a:p>
        </p:txBody>
      </p:sp>
      <p:sp>
        <p:nvSpPr>
          <p:cNvPr id="9" name="Text 4"/>
          <p:cNvSpPr txBox="1"/>
          <p:nvPr/>
        </p:nvSpPr>
        <p:spPr>
          <a:xfrm>
            <a:off x="373125" y="3113703"/>
            <a:ext cx="4946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именно столько градусов в полном круге, поэтому земную сетку удобно делить на равные части.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меридианы отличаются от параллелей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50900" y="152315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идут линии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50900" y="171272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Меридианы тянутся от Северного полюса к Южному. Параллели обнимают Землю кругами и идут поперёк меридианов, не меняя своего направления.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859450" y="390820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вместе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859450" y="409777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вместе эти линии создают удобную земную сетку. Она помогает читать карту, находить точку пересечения и не путать одно направление с другим.
</a:t>
            </a:r>
            <a:endParaRPr lang="en-US" sz="800" dirty="0"/>
          </a:p>
        </p:txBody>
      </p:sp>
      <p:sp>
        <p:nvSpPr>
          <p:cNvPr id="13" name="Text 6"/>
          <p:cNvSpPr txBox="1"/>
          <p:nvPr/>
        </p:nvSpPr>
        <p:spPr>
          <a:xfrm>
            <a:off x="3489933" y="3113183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они выглядят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489933" y="3302758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глобусе меридианы похожи на длинные дуги, которые встречаются у полюсов. Параллели выглядят как круглые пояса, становящиеся короче ближе к вершинам шара.
</a:t>
            </a:r>
            <a:endParaRPr lang="en-US" sz="800" dirty="0"/>
          </a:p>
        </p:txBody>
      </p:sp>
      <p:sp>
        <p:nvSpPr>
          <p:cNvPr id="15" name="Text 8"/>
          <p:cNvSpPr txBox="1"/>
          <p:nvPr/>
        </p:nvSpPr>
        <p:spPr>
          <a:xfrm>
            <a:off x="2120417" y="2318167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они показывают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2120417" y="2507742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Меридианы помогают узнать долготу места, то есть его положение к востоку или западу. Параллели показывают широту и отвечают за северное или южное направление.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90874" y="411950"/>
            <a:ext cx="3565702" cy="411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0"/>
            <a:ext cx="4754100" cy="9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сетка в атласе и на глобусе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86775" y="1790543"/>
            <a:ext cx="4047600" cy="62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глобусе линии координат повторяют форму Земли лучше всего. Меридианы сходятся у полюсов, а параллели образуют кольца, которые хорошо видно рядом с экватором.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86775" y="1454831"/>
            <a:ext cx="40476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глобусе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86775" y="3900850"/>
            <a:ext cx="4047600" cy="62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навигаторы тоже используют координаты. Они быстро показывают точку на местности и помогают искать города, озёра, моря и горы без долгих догадок.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86775" y="3565138"/>
            <a:ext cx="40476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навигаторе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686775" y="2845697"/>
            <a:ext cx="4047600" cy="62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сетка тоже есть, но плоский лист немного меняет очертания Земли. Поэтому атлас помогает ориентироваться, хотя полностью передать шаровидную форму он не может.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686775" y="2509985"/>
            <a:ext cx="40476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атласе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путать широту и долготу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0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отвечает на вопрос, насколько место севернее или южнее экватора. Если представить Землю как лестницу вверх и вниз, широта покажет нужную ступень.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0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или юг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365112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Долгота отвечает на вопрос, находится ли точка восточнее или западнее нулевого меридиана. Она словно помогает двигаться вправо и влево по карте.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365112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 или запад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6136137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называют широту, потом долготу. Если помнить порядок и задавать себе два вопроса — где север-юг и где восток-запад — координаты читаются намного легче.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6136137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правило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юного картографа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48725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Меридианы идут от полюса к полюсу, а параллели окружают Землю кругами. Вместе они образуют удобную сетку, похожую на аккуратный каркас карты.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48725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разные линии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935375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сетка нужна не только географам. Она помогает путешественникам, морякам и всем, кто хочет не потеряться и быстро сориентироваться в пространстве.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35375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полезно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806492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есть координаты, можно точно найти город, море или гору. Земля перестаёт казаться бескрайней и становится понятнее, как большая, но очень понятная карта.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806492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мир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2677608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 и нулевой меридиан — главные линии отсчёта. Они помогают понять, где находится место относительно Северного и Южного полушарий, а также Восточного и Западного.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2677608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важные ориентиры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становится понятнее с координатами
</a:t>
            </a:r>
            <a:endParaRPr lang="en-US" sz="2930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Меридианы и параллели делают нашу планету удобной для поиска и изучения. Невидимые линии помогают читать карту, а значит — уверенно находить путь и не теряться.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2026-05-26T03:54:44Z</dcterms:created>
  <dcterms:modified xsi:type="dcterms:W3CDTF">2026-05-26T03:54:44Z</dcterms:modified>
</cp:coreProperties>
</file>