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Страны третьего мира на пути догоняющего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пути развития стран третьего мира в современном мире.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понятия «страны третьего мира» и его современное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«страны третьего мира» возник в Холодной войне для стран, не участвовавших в блоках СССР и США. Сегодня это развивающиеся государства с различными экономическими и социальными проблемами, в основном в Африке, Азии и Латинской Америке.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регионы Африки и Азии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третьего мира расположены в Африке и Южной Азии, где проживает свыше 5 миллиардов человек. Эти территории сочетают в себе богатую природу и сложные экономические условия.
</a:t>
            </a:r>
            <a:endParaRPr lang="en-US" sz="108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 Океания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Африки и Азии, в состав входят государства Латинской Америки и острова Океании, отличающиеся разнообразием культур и уровней развития.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большое население и природные богатства, многие страны сталкиваются с экономическим отставанием и трудностями в использовании ресурсов.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и население стран третьего мира
</a:t>
            </a:r>
            <a:endParaRPr lang="en-US" sz="25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рынок труда в странах третьего мира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экономической деятельности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основана на сельском хозяйстве, добыче полезных ископаемых и простом производстве. Эти отрасли формируют основу занятости.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40 лет доля городского населения выросла с 28% до 45%, способствуя изменению структуры занятости и образа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сектор труда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работников занято в неформальной экономике без официальной социальной защиты, что увеличивает уязвимость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колониализма привело к слабым государственным институтам и частым кризисам власти в странах третьего мира.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1960–1980-х годах распространены были военные перевороты, гражданские войны и этнические конфликты, тормозившие развитие.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нестабильность вызывает экономический застой и миграцию населения в поисках безопасности и работы.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политической нестабильности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29678"/>
            <a:ext cx="5182677" cy="18428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показатели в разных регионах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грамотности, доступа к воде, продолжительности жизни и дохода на душу населения в некоторых странах третьего мира.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социально-экономических показателях свидетельствует о неоднородности развития стран.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Всемирный банк (2023)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и модернизация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производства и обновление аграрного сектора стимулируют рост экономики, обеспечивая новые рабочие места и экспортные возможности.
</a:t>
            </a:r>
            <a:endParaRPr lang="en-US" sz="115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технологий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инноваций способствует повышению эффективности и интеграции в глобальные рынки, создавая предпосылки для долгосрочного развития.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инфраструктуры и образования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транспортных сетей и доступ к качественному образованию усиливают потенциал роста и повышают качество жизни.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экономического роста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ключевой фактор развития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Китая в реформировании школьного образования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реформа позволила повысить грамотность населения до более чем 96%, что стало фундаментом для технологического прогресса.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STEM-программ во Вьетнаме
</a:t>
            </a:r>
            <a:pPr algn="ctr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науку, технологии, инженерное дело и математику формирует квалифицированные кадры для модернизации экономики.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среднее образование Бразилии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качественному образованию способствует уменьшению социального неравенства и росту экономической активности.
</a:t>
            </a:r>
            <a:endParaRPr lang="en-US" sz="10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развитие: преимущества и вызовы инфраструктуры
</a:t>
            </a:r>
            <a:endParaRPr lang="en-US" sz="293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приводит к массовому появлению трущоб с ограниченным доступом к базовой инфраструктуре, что создает серьёзные социальные проблемы.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качество городской инфраструктуры снижает инвестиционную привлекательность, способствуя росту безработицы и замедляя экономическое развитие.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голода и безработицы в странах догоняющего развития
</a:t>
            </a:r>
            <a:endParaRPr lang="en-US" sz="2481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2024 году около 690 миллионов человек страдают от хронического голода. Это отражает серьёзные проблемы с продовольственной безопасностью и социальной защитой.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безработица достигает 30% в некоторых регионах, что требует эффективных программ занятости и экономического роста для решения вызовов.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экспорт Южной Кореи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1960-х годов Южная Корея активно развивала промышленность, ориентируясь на экспорт продукции. Это привело к мощному росту экономики и улучшению уровня жизни населения за несколько десятилетий.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инвестиции в образование и инфраструктуру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сделал ставку на развитие образовательной системы и современной инфраструктуры. Благодаря созданию благоприятных условий для бизнеса страна стала важным центром международной торговли.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 Сингапур: пути успешного догоняющего развития
</a:t>
            </a:r>
            <a:endParaRPr lang="en-US" sz="242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Индия, Мексика: примеры смешанных успехов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лидер в сельском хозяйстве и промышленности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важное место в мировом производстве продуктов питания и промышленного оборудования. Однако социальное неравенство и региональные различия остаются серьезной проблемой для страны.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ИТ-технологии и социальные вызовы
</a:t>
            </a:r>
            <a:pPr algn="ctr" indent="0" marL="0">
              <a:lnSpc>
                <a:spcPct val="90000"/>
              </a:lnSpc>
              <a:buNone/>
            </a:pPr>
            <a:r>
              <a:rPr lang="en-US" sz="41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мировым центром информационных технологий, но при этом сохраняется высокий уровень бедности и неравенства, что затрудняет равномерное развитие всех регионов.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диверсификация экономики и вызовы безопасности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42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успешно развивается в промышленном секторе, однако проблемы с наркоторговлей и социальным расслоением продолжают сдерживать общий экономический прогресс.
</a:t>
            </a:r>
            <a:endParaRPr lang="en-US" sz="10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резкий рост ВВП Южной Кореи, значительно превосходящий показатели Индии и Бразилии.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и инвестиции в технологии обеспечили Южной Корее более быстрый рост по сравнению с другими странами.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 душу населения: сравнение стран догоняющего развития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влияние глобализации на страны третьего мира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открывает для развивающихся стран новые рынки, способствуя увеличению экспорта и экономическому росту.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инвестиции способствуют развитию производственных и технологических секторов в странах третьего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возможностями усиливается конкуренция, что вызывает давление на национальные экономики и рынки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ведёт к росту социального неравенства и усилению роли международных корпораций в местном бизнесе.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инфраструктуры через международные организации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и МВФ поддерживают строительство дорог, школ и больниц, что помогает развивать базовую инфраструктуру и улучшает условия жизни в развивающихся странах.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консультационная поддержка ООН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ЮНИСЕФ реализуют программы по повышению уровня грамотности и профессиональной подготовки, способствуя развитию человеческого капитала в странах третьего мира.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эффективности международной помощи
</a:t>
            </a:r>
            <a:pPr algn="l" indent="0" marL="0">
              <a:lnSpc>
                <a:spcPct val="90000"/>
              </a:lnSpc>
              <a:buNone/>
            </a:pPr>
            <a:r>
              <a:rPr lang="en-US" sz="43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максимального эффекта важно, чтобы помощь распределялась прозрачно и страны могли управлять долгом, избегая долговых кризисов и обеспечивая устойчивое развитие.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помощь и её влияние на развитие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Догоняющее развитие — это стратегия быстрого экономического роста путем внедрения проверенных технологий и реформ, заимствованных у более развитых стран.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включают развитие промышленности, повышение качества образования и расширение интеграции в мировую торговлю.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инвестиции в человеческий капитал и создание условий для инноваций и устойчивого развития.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черты догоняющего развития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92254"/>
            <a:ext cx="4921004" cy="19177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социальных индикаторов стран третьего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различия в уровне грамотности, бедности и смертности между четырьмя странами, отражающие их социально-экономическое положение.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демонстрирует лучшие показатели, в то время как Нигерия сталкивается с существенными проблемами в образовании и здравоохранении.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статистических агентств, 2023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препятствия на пути догоняющего развития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подрывает доверие к государственным институтам и препятствует эффективному использованию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правовая система затрудняет защиту прав собственности и развитие предпринимательства.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инвестиций в инновации и технологии ограничивает конкурентоспособность и развитие высокотехнологичных отраслей.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зависимость от экспорта сырья и недостаток инфраструктуры усложняют диверсификацию экономики и улучшение условий жизни.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и страны третьего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дня ООН до 2030 года предусматривает ликвидацию бедности и голода, обеспечение доступного образования и достижение равенства во всех сферах общества.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третьего мира являются приоритетом для реализации Целей устойчивого развития, что требует международной поддержки и внутренних реформ.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догоняющего развития для будущего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стран доказывает, что успех требует комплексных реформ, инвестиций в образование и инфраструктуру, а также международного сотрудничества для достижения устойчивого роста.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2026-05-11T03:31:34Z</dcterms:created>
  <dcterms:modified xsi:type="dcterms:W3CDTF">2026-05-11T03:31:34Z</dcterms:modified>
</cp:coreProperties>
</file>