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воспоминаний и писем: живой голос человека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и письма звучат как личные истории: факты, чувства и характер автора в одном голосе.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тексты помогают увидеть не только события, но и переживания человека. В них остаются детали быта, речи, привычек и отношений. Для уроков литературы это способ понять автора как живую личность, а не просто имя в учебнике.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личные тексты важны для литературы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— это рассказ человека о событиях, которые он пережил раньше. Обычно их пишут спустя время: иногда через годы, когда осмысление уже сложилось.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соединяет факты, личное мнение и память автора. Поэтому в воспоминаниях важно учитывать, что автор помнит не все одинаково и может объяснять поступки по-своему.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признакам воспоминаний относят дату создания, возраст автора и его участие в описываемых событиях. Даже при честности рассказ может быть субъективным и выборочным.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воспоминания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— это личное сообщение, адресованное конкретному человеку. В нем пишут о событиях, просьбах, признаниях, советах, благодарности или чувствах.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характерны точные ориентиры: дата, обращение к адресату, упоминание места. Разговорный тон делает текст близким, будто автор говорит прямо сейчас.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тесно связано с определенным моментом жизни. Его цель — передать настроение и информацию сразу, поэтому в нем часто больше непосредственности, чем рассуждений.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письмо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чтения личного источника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 проверяем автора, адресацию, время, цель и содержимое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перо и чернильница, рядом конверт. В таком наборе вещей видно, как человек писал «вручную» и как организовывал рабочее место. По мелочам можно понять привычки быта и то, насколько ценилось умение вести переписку.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Чернильница на письменном столе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 часто появляются упоминания пути: как добирались, где останавливались, что успели увидеть. Эти бытовые сведения помогают представить, как перемещались люди в то время и как менялось настроение по мере приближения к событию или встрече.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после долгой дороги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эпохи в бытовых деталях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распределение из содержания личных текстов (учебная модель, без точного статистического источника).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показывает: личные тексты не сводятся к сухим фактам — эмоции и быт занимают в них заметное место.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тексте чувств и повседневности, тем ярче он передает «голос эпохи» и личный взгляд автора.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содержится в личных текстах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воспоминаний и писем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и воспоминаниях встречаются детали повседневности: быт, учеба, привычки, реакции людей. Такие мелочи помогают представить время и понять, как жили «обычные» люди.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подробности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тексты передают не только содержание, но и то, как человек говорил: выбранные слова, тон, порядок фраз. Поэтому читать их интереснее, чем сухие пересказы.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 интонация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 переживания, ожидания и мысли человека. Это помогает понять, почему поступки делались именно так — и делает историю ближе и понятнее.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автора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человека может ошибаться: даты, события или детали иногда путаются. Бывает и так, что автор старается подчеркнуть важное для него или «забывает» неудобные моменты.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личные тексты нельзя считать полностью точными без проверки. Их сопоставляют с учебником, документами, другими письмами, датами и свидетельствами очевидцев.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зависит от цели и настроения, а также от адресата. Автор может смягчать правду, выделять выгодные факты или, наоборот, умалчивать то, что не хочется обсуждать.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личных источников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72505"/>
            <a:ext cx="4063200" cy="23243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различия по времени создания и степени обобщения, а также общее — личный опыт автора.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точнее фиксирует момент, а воспоминания шире охватывают прошлое: оба текста полезны, если их правильно читать и проверять.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характеристика по учебной модели сравнения писем и воспоминаний.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воспоминания: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4047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1979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А. С. Пушкина помогают понять его характер: живые темы, скорость отклика, умение шутить и спорить. По ним заметен круг знакомств и то, как писатель обсуждал литературные новости и дела.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Достоевского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Ф. М. Достоевского раскрывают интересы и внутреннее напряжение автора. Через обращения к адресатам видно, как он планировал работу, обсуждал вопросы жизни и труда, а также менял тон в зависимости от собеседника.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Толстого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Л. Н. Толстого передают его размышления: от взглядов на человека до тем семьи и воспитания. В них отчетливо слышен стиль автора и круг тех, с кем он обменивался мыслями, просьбами и советами.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Чехова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А. П. Чехова показывают, чем он жил и как относился к людям: внимательно, сдержанно, по делу. Дополняют картины интересов, общения и реакции на события — как писатель разговаривал с разными адресатами.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в русской литературе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письма сохраняют историю нескольких поколений: переезды, учебу, службу, разлуки, радости и заботы. По ним легче восстановить «частную» сторону времени: что ценили, о чем переживали, чего ждали.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записи помогают узнать, как семья жила в разные годы и какие события становились для нее важными. Хранятся письма часто как редкие вещи: стопка старых посланий, перевязанная лентой, или целый архив.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как семейная память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шкала (1–5) по типичным формам выражения чувств в личных письмах; статистические данные не приводятся.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письмах заметны радость и благодарность, а тоска обычно выражается реже и требует внимательного чтения контекста.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письмо — это не только сведения. Даже когда речь о деле, автор почти всегда передает настроение и отношение к собеседнику.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встречаются в письмах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письма от автора к исследователю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превращения личного послания в источник для изучения (обобщенная схема).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часто длиннее, чем в современном письме: мысли разворачиваются постепенно, с уточнениями. Так проявляется привычка писать развернуто и уверенно формулировать просьбы или мнения.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XIX — начала XX века встречаются вежливые обращения и особые формы приветствий. По ним можно понять, как автор задавал дистанцию и какой тон считал правильным для общения.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письма показывает уровень образования и круг общения автора: какие темы он выбирал и как обращался к людям. Поэтому письма полезны не только как факты, но и как урок чтения эпохи.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старые слова и устойчивые выражения, которые сегодня звучат непривычно. Знание таких деталей помогает точнее понять смысл сообщения и атмосферу времени, в котором письмо создавалось.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старых писем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и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воспоминаний и писем развивают внимательное чтение: ученик замечает, как автор выбирает слова и какие подробности считает важными. Так легче понять, что за каждым событием стоит человеческий опыт и характер.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фактов и взглядов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помогают сравнивать факты и чувства, отличать «что произошло» от «как это пережили». Работая с двумя взглядами, ребята учатся делать выводы о личности автора и точнее понимать произведения.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тексты на уроках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информативности для учебной визуализации; без привязки к статистике.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ценность личных текстов заметна там, где нужно объяснить быт и повседневный опыт: в семье, школе и военное время — то, что редко фиксируют документы.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подчеркивает: письма и воспоминания дополняют официальные источники личным измерением. Чем меньше «про людей» сказано в документах, тем заметнее их роль.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личные тексты особенно полезны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576" y="1518700"/>
            <a:ext cx="2542848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принципы работы с личными источниками; примеры сформулированы обобщенно.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превратить личный текст в точный исследовательский материал: ставить задачу, выделять нужные признаки и сравнивать с другими источниками.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надежный вывод получается, когда личный текст проверяют: дата и детали помогают уточнить факты, а чувства — объяснить смысл происходившего.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воспоминания и письма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и письма сохраняют голос человека, который жил в определенное время. Через них прошлое становится не набором дат, а историей людей со своим темпом жизни и решениями.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показывают прошлое не только через крупные события, но и через переживания, отношения, привычки и повседневные мелочи. Так лучше видна «человеческая сторона» эпохи.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личные материалы важны и для литературы, и для изучения истории: они помогают читать внимательнее, понимать авторскую позицию и точнее связывать факты с судьбами людей.
</a:t>
            </a:r>
            <a:endParaRPr lang="en-US" sz="1104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и письма соединяют личное и историческое, чувства и факты, частную жизнь и события эпохи. Их ценность — в живом свидетельстве человека о своем времени, а надежность растет при сравнении с другими источниками.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память, документ, человек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2026-05-15T06:07:27Z</dcterms:created>
  <dcterms:modified xsi:type="dcterms:W3CDTF">2026-05-15T06:07:27Z</dcterms:modified>
</cp:coreProperties>
</file>