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«поэтического бума»: когда стихи стали событием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стихи собирали стадионы, поэт становился голосом поколения.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1953 года культурная жизнь постепенно открывалась, а XX съезд КПСС усилил ожидание перемен. В этой атмосфере поэзия стала языком доверия, памяти и нравственного выбора.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послевоенной тишины к оттепели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Стихотворная форма позволяла говорить кратко и точно, но при этом сохранять эмоциональную силу, образность и запоминающуюся интонацию. Для читателя это было особенно важно в быстром ритме 1960-х.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поэзия стала главным литературным языком времени
</a:t>
            </a:r>
            <a:endParaRPr lang="en-US" sz="1973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распространялась быстрее прозы: журналы, публичные чтения и устное исполнение мгновенно выводили новые тексты к широкой аудитории. Стихи звучали не только на бумаге, но и в живом общении.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стихах легче всего соединялись личный опыт и общественный смысл. Разговор о любви, совести, поколении и гражданском долге воспринимался как честный и современный, а потому находил отклик у молодежи.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именно направление роста: от литературного интереса к массовому вниманию.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связаны с публикациями и публичными выступлениями; поэзия стала культурным событием, а не только книжным жанром.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поэзии в 1960-е годы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об эпохе «поэтического бума»; точные статистические данные в исходном описании не приведены.
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звучала поэзия 1960-х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Политехнический музей: зал, который не вмещал всех
</a:t>
            </a:r>
            <a:pPr algn="l" indent="0" marL="0">
              <a:lnSpc>
                <a:spcPct val="100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Политехническом музее стихи слушали стоя, а аплодисменты нередко прерывали чтение. Для многих это было не просто литературное выступление, а редкий опыт открытого разговора, в котором узнавали собственные мысли и надежды.
</a:t>
            </a:r>
            <a:endParaRPr lang="en-US" sz="113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МГУ и Дома культуры: поэзия в аудитории и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аудитории и залы Дворцов культуры превращались в пространство общего внимания. Здесь рядом оказывались студенты, инженеры, учителя и рабочие, а само чтение стихов воспринималось как важное общественное событие.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Стадионы и переполненные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выходил к огромной аудитории, чтение напоминало встречу с поколением, а не с узким кругом читателей. Массовость усиливала эмоциональный эффект: каждое слово звучало громко, почти как знак времени.
</a:t>
            </a:r>
            <a:endParaRPr lang="en-US" sz="11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Евтушенко связал поэзию с гражданской совестью, исторической памятью и нравственным выбором. Его стихи звучали как прямое обращение к современнику и часто выходили за пределы сугубо литературного круга.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поэты поколения и их литературные особенности
</a:t>
            </a:r>
            <a:endParaRPr lang="en-US" sz="2198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Вознесенский развивал смелую метафорику, необычные ритмы и образный язык города и техники. Его поэзия казалась экспериментальной, динамичной и особенно близкой тем, кто чувствовал движение новой эпохи.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 Ахмадулина создала тонкую, камерную лирику, в которой важны внутреннее переживание, хрупкость интонации и точность чувства. Ее стихи воспринимались как очень личный, почти доверительный разговор.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и Роберт Рождественский по-разному расширили границы поэзии: первый — через разговорную, песенную интонацию, второй — через общечеловеческую этику, темы поколения, войны и ответственности перед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726" y="2153250"/>
            <a:ext cx="3704248" cy="2578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поэты по-разному отвечали на запрос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поэтов общий исторический фон, но разные интонации и темы; именно это сделало эпоху многоголосой и запоминающейся.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«поэтического бума» и их тематические доминанты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поэзии 1960-х годов и творчестве пяти ключевых авторов.
</a:t>
            </a:r>
            <a:endParaRPr lang="en-US" sz="11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301548"/>
            <a:ext cx="138300" cy="110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1960-х годов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Великой Отечественной войны стала одной из центральных: поэты возвращались к фронтовому опыту, личной утрате и ответственности перед погибшими, превращая память в нравственный долг.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часто ставили человека перед необходимостью решения: промолчать или сказать правду, подчиниться или сохранить достоинство. В этом проявлялась острота времени и доверие к читателю.
</a:t>
            </a:r>
            <a:endParaRPr lang="en-US" sz="993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повседневность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Очереди, кухни, улицы, студенческий быт и дороги становились поэтическим материалом. Через привычные детали раскрывались характер эпохи и человеческое состояние.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ответственность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подчёркивали, что слово не нейтрально: оно может поддержать, ранить или помочь понять себя. Поэтому стихотворение воспринималось как нравственный поступок.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дружба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1960-х говорила о чувствах без искусственной торжественности. Любовь и дружба понимались как часть внутренней честности, а не как отвлечённая литературная тема.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и усилился поэтический бум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перемены привели к массовому интересу к поэзии в 1960-е годы.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канал распространения новой поэзии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«Юность»: вход в большую читательскую аудиторию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«Юности» могла за несколько дней сделать новое стихотворение предметом обсуждения в школах, общежитиях и студенческих компаниях. Журнал работал как мост между автором и читателем, которого раньше было трудно быстро достичь.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мир»: престиж и внимательное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появление в «Новом мире» означало не только печать, но и знак литературной значимости. Такой текст сразу воспринимался серьезно: его читали, обсуждали и цитировали, а имя автора закреплялось в культурной памяти.
</a:t>
            </a:r>
            <a:endParaRPr lang="en-US" sz="110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издания и эффект тиражируемости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формату студенческие журналы и подборки стихов расширяли круг чтения и поддерживали ощущение живого литературного процесса. Благодаря им поэзия становилась ближе, а новый автор — узнаваемым в молодежной среде.
</a:t>
            </a:r>
            <a:endParaRPr lang="en-US" sz="10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пересекались: гражданский пафос нередко соединялся с личной интонацией, а память о войне становилась частью разговора о современности.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общественно значимые темы, но успех обеспечивал и доверительный личный тон, делавший стихи близкими широкой аудитории.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состав поэзии «поэтического бума»
</a:t>
            </a:r>
            <a:endParaRPr lang="en-US" sz="2266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по литературе СССР 1960-х годов; точные количественные данные в открытых источниках не унифицированы.
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ослабление страха после смерти Сталина, литература оставалась под наблюдением цензуры: редакторы отслеживали формулировки, намёки и темы, считавшиеся идеологически рискованными.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свободы: цензура и идеологический контроль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стихи публиковались с сокращениями или долго не допускались к печати, если в них слишком прямо звучали мотивы сомнения, исторической памяти или личной ответственности.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выступления популярных поэтов нередко вызывали резкую реакцию официальной критики: массовый успех воспринимался как потенциальная угроза привычным культурным нормам.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поэзия 1960-х существовала в двойной ситуации: автор стремился говорить искренне, а читатель учился слышать смысл даже там, где текст был вынужден оставаться осторожным.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9990"/>
            <a:ext cx="3805200" cy="18074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и как звучали стихи: от официальной печати до неофициального домашнего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выходила за пределы книги: её жизнь определяли площадка, способ передачи и характер аудитории, а не только сам текст.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Площадки и формы существования поэзии в 1960-е годы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литературной жизни СССР 1960-х годов, воспоминания современников и учебные обобщения.
</a:t>
            </a:r>
            <a:endParaRPr lang="en-US" sz="11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развивалась рядом с поэзией и разделяла её главные качества: доверительную интонацию, простоту внешней формы и внимание к человеческому достоинству.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авторская песня: общее культурное пространство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Булата Окуджавы, распространявшиеся через гитару и магнитофон, воспринимались не только как музыка, но и как особый способ говорить о памяти, войне и повседневной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понимания важно видеть, что стихи и песни этого круга часто жили в одном пространстве — на встречах, в компаниях, в записи и в устном пересказе.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1960-е годы поэт стал фигурой сцены и общественного разговора: его узнавали не только по книгам, но и по интонации, манере чтения, силе личного присутствия перед аудиторией.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публичная фигура и герой молодежной культуры
</a:t>
            </a:r>
            <a:endParaRPr lang="en-US" sz="2088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молодёжи это был не отвлечённый классик, а современник, который вслух формулировал вопросы поколения; поэтому поэтический вечер воспринимался как важное культурное событие.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чтение усиливало воздействие текста: интонация, пауза и реакция зала нередко были не менее важны, чем сама публикация.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поэзии возник из сочетания исторического смягчения, новых каналов распространения и потребности слушателей в прямом, эмоциональном слове.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обеспечило успех «поэтического бума»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культуры СССР 1950–1960-х годов; относительные значения отражают качественную оценку факторов, а не статистическую выборку.
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«поэтического бума» видели в нём признак обновления культуры: стихи возвращали интерес к слову, гражданской позиции и личной ответственности.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массовости и литературной популярности
</a:t>
            </a:r>
            <a:endParaRPr lang="en-US" sz="2285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опасались, что сцена и популярность могут упростить смысл, превратить сложную поэзию в модный жанр и приблизить её к эстрадной форме.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оценки были частично справедливы: массовость действительно несла риск поверхностного восприятия, но именно она сделала поэзию важной частью самосознания поколения.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«поэтического бума» для литературы и школы
</a:t>
            </a:r>
            <a:endParaRPr lang="en-US" sz="2138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становится заметным общественным явлением: стихи читают вслух, обсуждают в студенческой среде и воспринимают как язык честного разговора о времени.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1960-х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ведущих авторов закрепляются в журнале, на сцене и в магнитофонных записях; формируется устойчивый интерес школьников и студентов.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массового увлечения ослабевает, но наиболее значимые тексты продолжают жить в памяти читателей и входят в учебное чтение.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Складывается представление о поэте как о нравственном собеседнике эпохи, а традиции публичного чтения и авторской песни сохраняются в 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значение стихотворения определялось не только темой, но и тем, как его услышала публика.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резонанс получали тексты, где личная интонация соединялась с общественно значимой темой и легко переходила в устное цитирование.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эпохи и их культурный отклик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века; подборка знаковых текстов 1960-х годов.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бум как голос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«Поэтический бум» сделал стихотворение событием общественной жизни: он соединил оттепель, живое чтение и жажду честного разговора, оставив школе важный урок о силе слова.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2026-05-23T15:36:19Z</dcterms:created>
  <dcterms:modified xsi:type="dcterms:W3CDTF">2026-05-23T15:36:19Z</dcterms:modified>
</cp:coreProperties>
</file>