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структура популяции: как устроена жизнь вида в природе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Возраст, пол и поведение определяют судьбу популяции.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 экологии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структура популяции помогает понять, как условия среды влияют на численность, устойчивость и воспроизводство вида. На школьном уровне особенно важно увидеть связь между строением популяции и её реакцией на природные изменения и деятельность человека.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экологической структуры популяции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231125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Возрастной состав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показывает соотношение молодых, половозрелых и старых особей. По нему можно судить о будущем популяции, её способности к росту и вероятности естественного обновления.
</a:t>
            </a:r>
            <a:endParaRPr lang="en-US" sz="113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1975272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соотношение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показатель отражает число самцов и самок в популяции. От него зависит успешность спаривания, количество потомства и устойчивость размножения в разных условиях среды.
</a:t>
            </a:r>
            <a:endParaRPr lang="en-US" sz="113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19417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Пространственное размещение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Особей можно встретить равномерно, случайно или группами. Такой рисунок распределения связан с ресурсами, территорией, укрытиями и особенностями поведения организма.
</a:t>
            </a:r>
            <a:endParaRPr lang="en-US" sz="1130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3463580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Этологическая организация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описывает поведенческие связи между особями: иерархию, стайность, территориальность, заботу о потомстве и совместную защиту. Поведение напрямую влияет на выживание.
</a:t>
            </a:r>
            <a:endParaRPr lang="en-US" sz="1130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4207731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Функциональные роли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популяции разные особи выполняют разные функции: размножаются, расселяются, защищают территорию или обеспечивают кормление. Это повышает согласованность жизни вида.
</a:t>
            </a:r>
            <a:endParaRPr lang="en-US" sz="112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2245817"/>
            <a:ext cx="4452300" cy="100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группы и их роль в динамике популяции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возрастной состав связан с ростом или сокращением популяции.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доля молодых и половозрелых особей, тем больше потенциал роста популяции.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популяционная экология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типа возрастной структуры популяций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Возрастной состав помогает заранее оценить, будет ли популяция расширяться или терять численность.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молодняка указывает на рост, а увеличение доли старших возрастов — на ослабление воспроизводства.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материалов школьной биологии и популяционной экологии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Половая структура и её биологическое значение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1211924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полов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Половая структура показывает, сколько самцов и самок присутствует в популяции. Этот показатель важен для успешного спаривания и формирования потомства, особенно у видов с ограниченными возможностями поиска партнёра.
</a:t>
            </a:r>
            <a:endParaRPr lang="en-US" sz="1014" dirty="0"/>
          </a:p>
        </p:txBody>
      </p:sp>
      <p:sp>
        <p:nvSpPr>
          <p:cNvPr id="12" name="Text 3"/>
          <p:cNvSpPr txBox="1"/>
          <p:nvPr/>
        </p:nvSpPr>
        <p:spPr>
          <a:xfrm>
            <a:off x="2436616" y="1211913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оно 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при рождении у многих видов соотношение близко к равному, в природе оно смещается из-за разной смертности, расселения, миграций и поведенческих различий между полами.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03276" y="1211900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размножение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из половых групп становится малочисленной, снижается число успешных спариваний. В результате падает рождаемость и уменьшается темп восстановления численности популяции.
</a:t>
            </a:r>
            <a:endParaRPr lang="en-US" sz="1014" dirty="0"/>
          </a:p>
        </p:txBody>
      </p:sp>
      <p:sp>
        <p:nvSpPr>
          <p:cNvPr id="14" name="Text 5"/>
          <p:cNvSpPr txBox="1"/>
          <p:nvPr/>
        </p:nvSpPr>
        <p:spPr>
          <a:xfrm>
            <a:off x="6769937" y="1211925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 пол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3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половую структуру рассматривают вместе с возрастной: именно сочетание полов и возрастов показывает, сколько особей реально участвует в размножении сейчас и в ближайшем будущем.
</a:t>
            </a:r>
            <a:endParaRPr lang="en-US" sz="105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4533900" cy="9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структура популяции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68275" y="1456800"/>
            <a:ext cx="36096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Равномерное размещение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тип распределения возникает, когда особи удерживают определённую дистанцию друг от друга. Обычно это связано с конкуренцией за пищу, места размножения и защитой собственной территории.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68275" y="2548195"/>
            <a:ext cx="36096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размещение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наблюдается при относительно одинаковых условиях среды, когда ресурсы распределены без выраженных зон концентрации. В этом случае особи не образуют устойчивого порядка на территории.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8275" y="3639601"/>
            <a:ext cx="3609600" cy="8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Групповое размещение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тип характерен для стад, колоний и растений, растущих пятнами. Скопления помогают лучше использовать ресурсы, защищаться от врагов и поддерживать связь между особями.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распределение особей на территории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Причинно-следственная схема по материалам школьной экологии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969" y="1512284"/>
            <a:ext cx="694913" cy="617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6933" y="2103845"/>
            <a:ext cx="694913" cy="617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202151" y="1431983"/>
            <a:ext cx="715800" cy="572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19795" y="2308192"/>
            <a:ext cx="694913" cy="617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84158" y="1387020"/>
            <a:ext cx="694913" cy="617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Этологическая структура: поведение внутри популяции
</a:t>
            </a:r>
            <a:endParaRPr lang="en-US" sz="2212" dirty="0"/>
          </a:p>
        </p:txBody>
      </p:sp>
      <p:sp>
        <p:nvSpPr>
          <p:cNvPr id="15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257250" y="270477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Территориальность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Особь или группа защищает свой участок от соседей, чтобы сохранить доступ к пище, убежищам и местам размножения. Это снижает прямую конкуренцию и упорядочивает распределение ресурсов.
</a:t>
            </a:r>
            <a:endParaRPr lang="en-US" sz="907" dirty="0"/>
          </a:p>
        </p:txBody>
      </p:sp>
      <p:sp>
        <p:nvSpPr>
          <p:cNvPr id="17" name="Text 3"/>
          <p:cNvSpPr txBox="1"/>
          <p:nvPr/>
        </p:nvSpPr>
        <p:spPr>
          <a:xfrm>
            <a:off x="1983225" y="3408225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группы часто существует порядок доминирования. Он определяет, кто первым получает пищу, занимает более выгодное место и имеет больший успех в размножении.
</a:t>
            </a:r>
            <a:endParaRPr lang="en-US" sz="907" dirty="0"/>
          </a:p>
        </p:txBody>
      </p:sp>
      <p:sp>
        <p:nvSpPr>
          <p:cNvPr id="18" name="Text 4"/>
          <p:cNvSpPr txBox="1"/>
          <p:nvPr/>
        </p:nvSpPr>
        <p:spPr>
          <a:xfrm>
            <a:off x="3728850" y="2579501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Стайность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передвижение и жизнь в группе повышают шансы заметить опасность, найти корм и защитить молодняк. Особенно заметно это у птиц, рыб и многих млекопитающих.
</a:t>
            </a:r>
            <a:endParaRPr lang="en-US" sz="907" dirty="0"/>
          </a:p>
        </p:txBody>
      </p:sp>
      <p:sp>
        <p:nvSpPr>
          <p:cNvPr id="19" name="Text 5"/>
          <p:cNvSpPr txBox="1"/>
          <p:nvPr/>
        </p:nvSpPr>
        <p:spPr>
          <a:xfrm>
            <a:off x="5436050" y="3617450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группы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ряда видов особи объединяются в устойчивые семейные пары или небольшие группы. Такое поведение облегчает заботу о потомстве и повышает выживаемость детёнышей.
</a:t>
            </a:r>
            <a:endParaRPr lang="en-US" sz="907" dirty="0"/>
          </a:p>
        </p:txBody>
      </p:sp>
      <p:sp>
        <p:nvSpPr>
          <p:cNvPr id="20" name="Text 6"/>
          <p:cNvSpPr txBox="1"/>
          <p:nvPr/>
        </p:nvSpPr>
        <p:spPr>
          <a:xfrm>
            <a:off x="7200425" y="2615324"/>
            <a:ext cx="1662000" cy="10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
</a:t>
            </a:r>
            <a:pPr algn="ctr" indent="0" marL="0">
              <a:lnSpc>
                <a:spcPct val="115000"/>
              </a:lnSpc>
              <a:buNone/>
            </a:pPr>
            <a:r>
              <a:rPr lang="en-US" sz="6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Колониальный образ жизни характерен для видов, которым выгодно плотное совместное существование. Он усиливает защиту от хищников, помогает использовать пространство и поддерживать контакты между особями.
</a:t>
            </a:r>
            <a:endParaRPr lang="en-US" sz="86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Функциональная структура и роли особей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269949" y="1326221"/>
            <a:ext cx="1676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Размножающиеся особи
</a:t>
            </a:r>
            <a:pPr algn="l" indent="0" marL="0">
              <a:lnSpc>
                <a:spcPct val="115000"/>
              </a:lnSpc>
              <a:buNone/>
            </a:pPr>
            <a:r>
              <a:rPr lang="en-US" sz="2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ядро популяции, которое непосредственно обеспечивает появление потомства. Их численность особенно важна для сохранения вида, потому что именно они поддерживают непрерывность поколений.
</a:t>
            </a:r>
            <a:endParaRPr lang="en-US" sz="994" dirty="0"/>
          </a:p>
        </p:txBody>
      </p:sp>
      <p:sp>
        <p:nvSpPr>
          <p:cNvPr id="13" name="Text 3"/>
          <p:cNvSpPr txBox="1"/>
          <p:nvPr/>
        </p:nvSpPr>
        <p:spPr>
          <a:xfrm>
            <a:off x="2001861" y="1326198"/>
            <a:ext cx="1676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Молодняк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особи не сразу участвуют в размножении, но формируют будущий резерв популяции. От их выживаемости зависит, насколько успешно вид восстановит численность в дальнейшем.
</a:t>
            </a:r>
            <a:endParaRPr lang="en-US" sz="963" dirty="0"/>
          </a:p>
        </p:txBody>
      </p:sp>
      <p:sp>
        <p:nvSpPr>
          <p:cNvPr id="14" name="Text 4"/>
          <p:cNvSpPr txBox="1"/>
          <p:nvPr/>
        </p:nvSpPr>
        <p:spPr>
          <a:xfrm>
            <a:off x="3733769" y="1326185"/>
            <a:ext cx="1676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Мигранты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Перемещающиеся особи связывают разные участки ареала и помогают заселять новые территории. Они уменьшают изоляцию групп и могут поддерживать обмен генетическим материалом.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5465680" y="1326185"/>
            <a:ext cx="1676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Доминирующие особи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особи занимают более выгодное положение в группе и часто получают приоритетный доступ к пище, партнёрам и убежищам. Это влияет на распределение ресурсов внутри популяции.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7197585" y="1340048"/>
            <a:ext cx="16764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и кормление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особи берут на себя защиту территории, сигнализацию об опасности или добывание пищи для группы. Благодаря разделению функций популяция действует более согласованно и эффективно.
</a:t>
            </a:r>
            <a:endParaRPr lang="en-US" sz="97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популяции и ограничение роста численности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низкой плотности особи часто не находят партнёра, а при высокой плотности ограничивающим фактором становятся ресурсы и болезни.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ускоряется до уровня ёмкости среды, после чего плотность начинает сдерживать воспроизводство и выживание.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курсу биологии, популяционная экология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750" y="1073232"/>
            <a:ext cx="7896500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 и их влияние на структуру популяции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основные факторы среды меняют рождаемость, смертность, миграции и размещение особей.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кормовая база чаще всего задают общий ритм популяции, а антропогенное воздействие ускоряет фрагментацию местообитаний.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экология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экологической структуры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Возрастает доля половозрелых особей, активизируются брачное поведение и размножение. У растений начинается вегетация, цветение и формирование молодых побегов.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3596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увеличивается численность молодняка, усиливается кормовая активность и рост популяции. Для растений это период наибольшей продуктивности.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4492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Усиливаются миграции, запасание ресурсов и подготовка к неблагоприятному сезону. У многих растений завершается плодоношение и начинается отмирание надземных частей.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38817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Снижаются активность и выживаемость, возрастает смертность, особенно среди молоди. У растений преобладают покой и минимальные обменные процессы.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03" y="222600"/>
            <a:ext cx="4661595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структура на примере лесной экосистемы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053872" y="1481548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Древесный ярус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кронах деревьев обитают виды, приспособленные к сильному свету, ветру и высоте. Здесь часто держатся птицы, а также насекомые, связанные с листьями, цветами и плодами.
</a:t>
            </a:r>
            <a:endParaRPr lang="en-US" sz="1023" dirty="0"/>
          </a:p>
        </p:txBody>
      </p:sp>
      <p:sp>
        <p:nvSpPr>
          <p:cNvPr id="12" name="Text 3"/>
          <p:cNvSpPr txBox="1"/>
          <p:nvPr/>
        </p:nvSpPr>
        <p:spPr>
          <a:xfrm>
            <a:off x="5053872" y="2346329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Подлесок и кустарники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уровни создают полутень, влажность и укрытия, поэтому здесь концентрируются многие мелкие птицы, насекомые и молодые растения, которым нужен более защищённый микроклимат.
</a:t>
            </a:r>
            <a:endParaRPr lang="en-US" sz="1023" dirty="0"/>
          </a:p>
        </p:txBody>
      </p:sp>
      <p:sp>
        <p:nvSpPr>
          <p:cNvPr id="13" name="Text 4"/>
          <p:cNvSpPr txBox="1"/>
          <p:nvPr/>
        </p:nvSpPr>
        <p:spPr>
          <a:xfrm>
            <a:off x="5053872" y="3211111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Травяной покров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травяном ярусе быстро сменяются виды, чувствительные к освещению и увлажнению. Он служит кормовой и защитной зоной для многих беспозвоночных, грызунов и семенных растений.
</a:t>
            </a:r>
            <a:endParaRPr lang="en-US" sz="1023" dirty="0"/>
          </a:p>
        </p:txBody>
      </p:sp>
      <p:sp>
        <p:nvSpPr>
          <p:cNvPr id="14" name="Text 5"/>
          <p:cNvSpPr txBox="1"/>
          <p:nvPr/>
        </p:nvSpPr>
        <p:spPr>
          <a:xfrm>
            <a:off x="5053872" y="4075894"/>
            <a:ext cx="3834167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 подстилка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лесной подстилке и почве сосредоточены грибы, бактерии, детритофаги и почвенные животные. Они разлагают органические остатки и обеспечивают круговорот веществ в экосистеме.
</a:t>
            </a:r>
            <a:endParaRPr lang="en-US" sz="102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нарушение среды изменяет структуру популяции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быстро снижается доля чувствительных групп, когда нарушаются укрытия, кормовые связи и пути расселения между участками ареала.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воздействия уменьшают устойчивость популяции, а фрагментация среды делает редкие виды наиболее уязвимыми.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курсу биологии, экология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структура как основа устойчивости популяции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7552" y="1710300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Возрастное 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молодых, зрелых и старых особей обеспечивает непрерывность размножения и замену поколений. Такая популяция лучше переносит временные потери и быстрее восстанавливается после неблагоприятных периодов.
</a:t>
            </a:r>
            <a:endParaRPr lang="en-US" sz="1068" dirty="0"/>
          </a:p>
        </p:txBody>
      </p:sp>
      <p:sp>
        <p:nvSpPr>
          <p:cNvPr id="11" name="Text 3"/>
          <p:cNvSpPr txBox="1"/>
          <p:nvPr/>
        </p:nvSpPr>
        <p:spPr>
          <a:xfrm>
            <a:off x="2458308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Нормальное соотношение полов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самцов и самок достаточно, вероятность успешного спаривания выше, а воспроизводство не зависит от случайного дефицита одной из групп. Это особенно важно у малочисленных видов.
</a:t>
            </a:r>
            <a:endParaRPr lang="en-US" sz="1065" dirty="0"/>
          </a:p>
        </p:txBody>
      </p:sp>
      <p:sp>
        <p:nvSpPr>
          <p:cNvPr id="12" name="Text 4"/>
          <p:cNvSpPr txBox="1"/>
          <p:nvPr/>
        </p:nvSpPr>
        <p:spPr>
          <a:xfrm>
            <a:off x="4639064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неоднородность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особи распределены неравномерно, часть популяции может сохраняться в более благоприятных участках при засухе, холоде или дефиците пищи. Это повышает шансы на выживание.
</a:t>
            </a:r>
            <a:endParaRPr lang="en-US" sz="1058" dirty="0"/>
          </a:p>
        </p:txBody>
      </p:sp>
      <p:sp>
        <p:nvSpPr>
          <p:cNvPr id="13" name="Text 5"/>
          <p:cNvSpPr txBox="1"/>
          <p:nvPr/>
        </p:nvSpPr>
        <p:spPr>
          <a:xfrm>
            <a:off x="6819831" y="1710311"/>
            <a:ext cx="20700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Поведенческие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4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Иерархия, стайность и территориальность помогают распределять ресурсы, защищать потомство и снижать риск гибели. Социальная организация делает популяцию более устойчивой к внешним угрозам.
</a:t>
            </a:r>
            <a:endParaRPr lang="en-US" sz="111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изучают экологическую структуру популяции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и анализа данных в школьной экологии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1869336"/>
            <a:ext cx="4452300" cy="17612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показатели мониторинга популяций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 мониторинга позволяют оценить состояние популяции и спрогнозировать её дальнейшую динамику.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эти показатели показывают не только размер популяции, но и её способность к восстановлению, расселению и долгосрочному существованию.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биология, раздел экология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для охраны природы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94225" y="1211800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риска
</a:t>
            </a:r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структуры помогает понять, насколько популяция близка к критическому состоянию. Если мало молодых и репродуктивных особей, риск быстрого сокращения численности заметно возрастает.
</a:t>
            </a:r>
            <a:endParaRPr lang="en-US" sz="1048" dirty="0"/>
          </a:p>
        </p:txBody>
      </p:sp>
      <p:sp>
        <p:nvSpPr>
          <p:cNvPr id="11" name="Text 3"/>
          <p:cNvSpPr txBox="1"/>
          <p:nvPr/>
        </p:nvSpPr>
        <p:spPr>
          <a:xfrm>
            <a:off x="494225" y="2151552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о размещении и связях между группами можно выделить ключевые участки обитания. Их включают в охраняемые зоны, чтобы сохранить условия размножения и расселения.
</a:t>
            </a:r>
            <a:endParaRPr lang="en-US" sz="1051" dirty="0"/>
          </a:p>
        </p:txBody>
      </p:sp>
      <p:sp>
        <p:nvSpPr>
          <p:cNvPr id="12" name="Text 4"/>
          <p:cNvSpPr txBox="1"/>
          <p:nvPr/>
        </p:nvSpPr>
        <p:spPr>
          <a:xfrm>
            <a:off x="494225" y="3091303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5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редких видов важно сохранять кормовую базу, укрытия и миграционные коридоры. Без этих элементов даже охрана отдельных особей не обеспечивает устойчивого восстановления.
</a:t>
            </a:r>
            <a:endParaRPr lang="en-US" sz="1078" dirty="0"/>
          </a:p>
        </p:txBody>
      </p:sp>
      <p:sp>
        <p:nvSpPr>
          <p:cNvPr id="13" name="Text 5"/>
          <p:cNvSpPr txBox="1"/>
          <p:nvPr/>
        </p:nvSpPr>
        <p:spPr>
          <a:xfrm>
            <a:off x="494225" y="4031051"/>
            <a:ext cx="41805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восстановления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об экологической структуре используют при создании заповедников, заказников и программ реинтродукции. Это позволяет принимать решения на основе данных, а не только по внешним признакам.
</a:t>
            </a:r>
            <a:endParaRPr lang="en-US" sz="104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6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структура популяции: главный показатель её жизнеспособности
</a:t>
            </a:r>
            <a:endParaRPr lang="en-US" sz="3260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структура показывает, насколько популяция сбалансирована по возрасту, полу, размещению и функциям. Именно этот баланс определяет устойчивость, размножение и способность вида сохраняться в меняющейся среде.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2026-06-02T01:34:29Z</dcterms:created>
  <dcterms:modified xsi:type="dcterms:W3CDTF">2026-06-02T01:34:29Z</dcterms:modified>
</cp:coreProperties>
</file>