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что показывают палеонтологические данные
</a:t>
            </a:r>
            <a:endParaRPr lang="en-US" sz="2509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 рассказывают, как менялись наши предки.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восстанавливает прошлое по костям, зубам, следам и орудиям. Для истории человека важны не только сами находки, но и слой пород, датировка и место обнаружения.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как язык древней истории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начались первые изменения, ведущие к гомининам, задолго до появления рода Homo.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млн лет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разошлись линии человека и шимпанзе.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палеоантропологическим находкам Sahelanthropus, Orrorin и Ardipithecus; данные сравнительной эволюции приматов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уверенные двуногие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двуногости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из Лаэтоли и строение таза Australopithecus afarensis показывают, что постоянное хождение на двух ногах уже было устойчивым способом передвижения.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уверенную двуногость, объем мозга у австралопитеков оставался небольшим, поэтому сложное поведение еще не достигло уровня ранних представителей рода Homo.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гоминин сочетались человеческие и обезьяньи черты: ноги лучше подходили для ходьбы, а руки и плечевой пояс сохраняли приспособления к лазанию.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находки «Люси»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«Люси» стал одним из самых известных доказательств того, что двуногость появилась раньше значительного увеличения мозга и сложных орудий.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палеоантропологические оценки среднего объема черепной коробки для указанных гоминин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шел неравномерно: особенно заметный скачок связан с переходом к роду Homo и усложнением деятельности.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показывают постепенное увеличение мозга, но оно шло вместе с изменением поведения, а не само по себе.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объема мозга в ходе эволюции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род Homo и каменные орудия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habilis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близкие формы известны примерно с 2,4 млн лет назад. Их находки часто связаны с первыми устойчивыми каменными индустриями.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чопперы, отщепы и рубящие орудия показывают, что камень уже обрабатывали целенаправленно, а не использовали только случайно найденные осколки.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орудия помогали разделывать туши, получать доступ к мясу и костному мозгу, а значит, расширяли рацион и снижали зависимость от одного источника пищи.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изготовление орудий предполагает обучение, передачу навыка и кооперацию, поэтому рост технологической культуры связан и с усложнением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34492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палеоантропологические данные по указанным таксонам
</a:t>
            </a:r>
            <a:endParaRPr lang="en-US" sz="894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менялись возраст, распространение и анатомические признаки ранних гоминин.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моложе вид, тем заметнее сочетание прямохождения, роста мозга и расширения ареала.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гоминин и их 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 первая успешная миграция из Африки
</a:t>
            </a:r>
            <a:endParaRPr lang="en-US" sz="2386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стал первым видом человека, который уверенно вышел за пределы Африки и закрепился в разных природных условиях Евразии.
</a:t>
            </a:r>
            <a:endParaRPr lang="en-US" sz="884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пропорциональные конечности и современный тип походки сделали передвижение эффективнее, а тело — лучше приспособленным к длительным перемещениям.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огонь
</a:t>
            </a:r>
            <a:pPr algn="l" indent="0" marL="0">
              <a:lnSpc>
                <a:spcPct val="115000"/>
              </a:lnSpc>
              <a:buNone/>
            </a:pPr>
            <a:r>
              <a:rPr lang="en-US" sz="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Ашельские рубила и вероятный контроль огня расширили возможности питания, защиты и освоения новых территорий, где условия были намного суровее.
</a:t>
            </a:r>
            <a:endParaRPr lang="en-US" sz="844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адаптивность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этим видом связывают важный этап успешной адаптации человека к разным климатам, ландшафтам и ресурсным зонам.
</a:t>
            </a:r>
            <a:endParaRPr lang="en-US" sz="9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находке восстанавливают историю вида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полевого и лабораторного анализа палеоантропологических находок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94" y="1285525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как главный эволюционный признак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 для переноса пищи, детенышей и простых орудий, а также для более точных манипуляций в повседневной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рук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большого затылочного отверстия, S-образный позвоночник, широкий таз и сводчатая стопа вместе обеспечили устойчивую двуногость.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скелета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Лаэтоли и строение таза австралопитеков показывают, что двуногость возникла раньше заметного увеличения мозга и сложного технического поведения.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доказательства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стал не частной адаптацией, а важнейшим этапом, который изменил способ передвижения, добычи пищи и взаимодействия с окружающей средой.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палеоантропологии и археологии; даты: около 60–70 тыс. лет назад для выхода из Африки, 50–65 тыс. лет назад для Австралии.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отражают не только географию, но и способность древних людей осваивать разные климатические зоны и среды обитания.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 и последующее расселение показывают, что успех Homo sapiens был связан с высокой адаптивностью.
</a:t>
            </a:r>
            <a:endParaRPr lang="en-US" sz="128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расселения древних людей по 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неандертальцев и их связь с Homo sapiens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≈400 тыс.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линия неандертальцев в Европе и Западной Азии. Их телосложение становится более массивным, что помогает сохранять тепло в холодном климате.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400–40 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широко расселяются по Европе и соседним регионам. Они создают каменные орудия, охотятся на крупных животных и приспосабливаются к суровой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контактов с 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Палеогенетика показывает, что произошли эпизоды скрещивания с Homo sapiens. Поэтому небольшая доля неандертальской ДНК сохранилась у многих современных людей вне Африки.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анатомически современный человек в находках
</a:t>
            </a:r>
            <a:endParaRPr lang="en-US" sz="2084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с высоким сводом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Homo sapiens узнаются по сочетанию высокого свода черепа, уменьшенных надбровных дуг и более изящного костяка. Эти признаки хорошо видны в африканских образцах, связанных с ранней историей вида, и помогают отличать его от более древних гоминин.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Подбородок и тонкие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подбородочного выступа — один из самых узнаваемых признаков современного человека. В сочетании с более тонкими костями лица и тела он показывает, что у Homo sapiens менялись не только размеры мозга, но и общая конструкция скелета.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Джебель-Ирхуд, Омо-Кибиш, Херто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африканские находки важны потому, что показывают ранний этап формирования вида. Они дают возможность увидеть, как анатомически современный человек возник не в одном месте и не мгновенно, а в процессе постепенного складывания признаков.
</a:t>
            </a:r>
            <a:endParaRPr lang="en-US" sz="10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06251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методов абсолютного датирования в палеоантропологии и археологии.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применяются для разных материалов и возрастов; точность выше, когда результаты проверяют несколькими способами.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один и тот же слой часто требует независимой проверки по разным материалам и диапазонам возраста.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датировки палеонтологических находок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палеоантропологических памятников: Лаэтоли, Олдувай, Дманиси, Чжоукоудянь, Джебель-Ирхуд, Сима-де-лос-Уэсос.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этих памятников важен не сам по себе, а как точка, которая уточняет дату, географию или образ жизни древних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находок показывает непрерывную, но не линейную историю: разные регионы и виды дают фрагменты одной эволюционной картины.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палеонтологические находки и их 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находка может изменить научную картину
</a:t>
            </a:r>
            <a:endParaRPr lang="en-US" sz="2245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фрагмент — много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отдельный череп или зуб может изменить представление о времени появления вида, если признаки сочетаются необычным образом и хорошо датирован слой находки.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Двуногость по костям
</a:t>
            </a:r>
            <a:pPr algn="l" indent="0" marL="0">
              <a:lnSpc>
                <a:spcPct val="115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большого затылочного отверстия, форма таза и пропорции конечностей помогают судить о прямохождении. Иногда именно эти детали переворачивают прежнюю интерпретацию ископаемого.
</a:t>
            </a:r>
            <a:endParaRPr lang="en-US" sz="917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 зубам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эмали и следы износа показывают, чем питался древний человек. По зубам можно судить о жесткой пище, обработке продуктов и изменении рациона.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важнее сенсации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находка не должна рассматриваться изолированно: ее проверяют по контексту слоя, сравнивают с другими образцами и только потом делают обоснованный научный вывод.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находки к научной гипотезе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полевых, лабораторных и сравнительных исследований, необходимая для надежного вывода.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палеонтологических данных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летопись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сохраняются редко, а мягкие ткани почти не переживают тысячелетия. Поэтому даже крупные научные выводы строятся на фрагментарных данных, а не на полной последовательности форм.
</a:t>
            </a:r>
            <a:endParaRPr lang="en-US" sz="855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могут быть нарушены эрозией, строительными процессами или повторным захоронением. Если контекст искажен, возраст находки и ее связь с культурным слоем определяются менее надежно.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находок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этапов эволюции человека сохранились единичные образцы. Из-за этого одно новое открытие может заметно изменить картину, но одновременно требует особенно строгой проверки.
</a:t>
            </a:r>
            <a:endParaRPr lang="en-US" sz="856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проверка дисциплинами
</a:t>
            </a:r>
            <a:pPr algn="l" indent="0" marL="0">
              <a:lnSpc>
                <a:spcPct val="115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выводы возникают только при согласовании морфологии, датировок, археологического материала и генетических данных. Один источник информации недостаточен для окончательного ответа.
</a:t>
            </a:r>
            <a:endParaRPr lang="en-US" sz="8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палеоантропологических, археологических и генетических исследований.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не работает в одиночку: ее выводы особенно сильны, когда совпадают с результатами археологии и молекулярной генетики.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модель происхождения человека опирается на согласие разных дисциплин и объясняет как общие этапы, так и сложные контакты между видами.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подтверждают палеонтологические данные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единая история множества линий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показывают не прямую лестницу, а разветвленный путь: двуногость, рост мозга, орудия и миграции складывались постепенно, а Homo sapiens унаследовал результат этой долгой истории.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2026-06-01T22:18:44Z</dcterms:created>
  <dcterms:modified xsi:type="dcterms:W3CDTF">2026-06-01T22:18:44Z</dcterms:modified>
</cp:coreProperties>
</file>