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тем и значимости межвидовых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Фундаментальные межвидовые связи формируют устойчивость экосистем и влияют на биосферу.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межвидовых и межпопуляционных связей в экологии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— сложные системы, где виды взаимодействуют и влияют друг на друга. Изучение межвидовых связей началось с трудов Дарвина и продолжается отечественными учёными. Эти знания важны для прогнозирования влияния человека на природу.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межвидовых и межпопуляционных связей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связи: мутуализм и комменсализм обеспечивают взаимовыгодное сотрудничество и поддержку в сообществе.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связи: конкуренция, хищничество и паразитизм влияют на выживание, регулируя численность и ресурсы.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связи (нейтрализм) — отсутствует прямое воздействие между видами, совместное существование без влияния.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типы связей определяют структуру экосистемы, распределение видов и способствуют её динамической устойчивости.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как основа экосистемы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выполняющие фотосинтез, создают органическое вещество, служащее основной пищей для всех потребителей. Они удерживают энергию солнечного света в биосфере.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Консументы: роли травоядных и хищников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Первыми потребителями являются травоядные животные, а хищники — вторыми потребителями. Их взаимодействия проявляют передачи энергии через пищевые цепи.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и биогеохимический цикл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Микроорганизмы, такие как бактерии и грибы, разлагают органику, возвращая элементы в почву, обеспечивая непрерывность экосистемных процессов.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экосистемы через призму пищевой пирамиды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сетей взаимодействий в сообществах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сообществах виды взаимодействуют через разнообразные связи: хищничество, конкуренция, мутуализм формируют пищевые сети с множеством пересечений.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вид часто занимает несколько трофических уровней и участвует в различных отношениях, что усиливает устойчивость сообщества.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сложные сети создают систему с перекрывающимися иерархиями, поддерживая биологическое разнообразие и баланс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295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8694" y="1155650"/>
            <a:ext cx="29700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 его роль в регулировании сообществ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контролируют популяцию жертв, предотвращая перенаселение и истощение растительности или ресурсов среды.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биоразнообразия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волк регулирует заячью численность в лесах, сохраняя баланс между растительноядными и растениями.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Росянка, ловя насекомых, помогает контролировать численность мелких беспозвоночных, влияя на структуру сообщества.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— линейная передача энергии от продуцентов к разным уровням консументов, например, от травы к цапле через кузнечика и лягушку.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сети: основные принципы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сети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сеть включает множество переплетающихся цепей, отражая комплексные взаимодействия между разнотипными видами и обеспечивая экосистемную устойчивость.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конкуренция у растений и животных: примеры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Аллелопатия растений проявляется в выделении веществ, подавляющих рост соседей, как у полыни и гречихи, влияя на распределение видов.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конкурируют за территорию и ресурсы; у птиц самцы охраняют гнёзда, поддерживая доступ к партнёрам и пище.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распространено территориальное меткообразование, что помогает избегать конфликтов и эффективно распределять среду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факторов на динамику межвидовых отношений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источников питания и климатические изменения могут трансформировать мутуалистические связи в конкурентные или нейтральные.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Микоризы усиливаются в условиях дефицита минералов, улучшая питание растений, но ослабевают при избытке питательных веществ.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опылителей и растений варьируются в зависимости от погоды и плотности популяций, меняя эффективность опыления.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изменения среды естественно влияют на качество и тип межвидовых связей, адаптируя сообщества к новым условиям.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конкуренция: примеры и последствия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рысь и волк конкурируют за копытных, что приводит к смещению ареалов и влияет на численность обеих хищников.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Избыточная конкуренция может привести к вытеснению менее приспособленных видов, снижая биоразнообразие экосистемы.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конкуренция способствует формированию специализированных экологических ниш, обеспечивая разделение ресурсов и устойчивость.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симбиотических связей и примеры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— взаимовыгодное сотрудничество, при котором оба вида получают пользу. Пример: муравьи защищают тлю, а тля выделяет сладкую жидкость, являющуюся пищей для муравьёв.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— одна сторона извлекает выгоду, не затрагивая при этом другую. Так, рыбы-прилипалы используют акул для транспорта и защиты, не причиняя им вреда.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— асимметричное взаимодействие, когда паразит живёт за счёт хозяина, снижая его здоровье. Классический пример — малярийный плазмодий в организме человека.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связи широко распространены среди растений, грибов и животных, формируя сложные биологические сети, которые влияют на структуру и устойчивость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Мутуализм: облигатный и факультативный, примеры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Облигатный мутуализм характеризуется строгой взаимозависимостью: например, термиты не могут переваривать древесину без симбиотических простейших, обитающих в их кишечнике.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Факультативный мутуализм — это взаимовыгодные связи, не обязательные для выживания: опыление цветковых растений насекомыми, когда каждый может существовать отдельно без критических потерь.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Дополнительным примером служит микориза — взаимовыгодное взаимодействие грибов и корней растений, улучшающее поглощение питательных веществ из почвы и повышающее устойчивость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и паразитоиды: особенности и примеры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представляет собой симбиоз с односторонней выгодой, где паразит снижает жизнеспособность хозяина, используя его ресурсы, как это делают малярийные плазмодии и ленточные черви.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Паразитоиды — особый тип паразитов, чьи личинки развиваются внутри насекомых-хозяев, в итоге убивая их, как это происходит у некоторых видов наездников.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Отличительная черта паразитизма от паразитоидизма в том, что паразиты не всегда приводят к гибели хозяина, тогда как паразитоиды практически всегда её вызывают.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Комменсализм: виды и поведенческие примеры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Форезия — форма комменсализма, при которой один организм использует другого для перемещения, например, рыбы-прилипалы, перемещающиеся вместе с акулами.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Квартиранство проявляется при использовании одного вида гнездовых сооружений другим, например, скворцы гнездятся в пустых дуплах дятлов.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Инквилинство — использование убежищ других организмов, например, когда одни виды поселяются в норах, выкопанных другими, не причиняя им вреда.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Межпопуляционные связи: примеры и роль для сообщества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выпасание зебр и антилоп повышает безопасность от хищников за счёт взаимного оповещения и увеличения общей численности стада.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обмен между микропопуляциями дрозофил способствует сохранению разнообразия генов и поддерживает адаптивный потенциал вида в изменяющихся условиях.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Агрегация разных популяций в ограниченных территориях повышает их стабильность и выживаемость через обмен ресурсами и коллективные защитные механизмы.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сложных связей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межвидовые и межпопуляционные связи способствуют саморегуляции численности видов, предотвращая чрезмерное размножение и истощение ресурсов.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связи снижают вероятность вспышек болезней, так как устойчивые сообщества ограничивают быструю передачу патогенов между организмами.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поддерживают высокое биологическое разнообразие, обеспечивая равновесие между конкурентами, хищниками и взаимовыгодными партнёрами.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этих связей, например, исчезновение ключевых хищников, ведёт к дестабилизации популяций и структурным изменениям в сообществе.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взаимосвязь динамики популяций хищника и жертвы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Сопоставлена численность волков и оленей, демонстрируя циклические колебания, отражающие взаимозависимость между хищником и его добычей.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волков сопровождается спадом популяции оленей, а снижение волков приводит к увеличению численности жертв, подтверждая контроль хищника над популяцией.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институт экологии Северной Америки, 2023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569" y="1159575"/>
            <a:ext cx="2787362" cy="2619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основных видов межвидовых связей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особенности, биологические роли и типичные примеры ключевых межвидовых взаимодействий для анализа экосистемных процессов.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подчёркивает разнообразие и роль связей, демонстрируя их влияние на устойчивость и динамику сообществ.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пособие по биологии, 2022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подтверждения роли межвидовых связей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Пейн в результате удаления морских звёзд из приливных сообществ отметил резкое сокращение количества других видов, выявив роль «ключевого» вида в экосистеме.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Крамбса показали, что введение новых видов в аквариум меняет структуру пищевых сетей, влияя на устойчивость и равновесие сообщества.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исследования подтверждают, что межвидовые связи являются основой стабильности и функционирования экосистем, и их нарушение ведёт к значительным биоценотическим изменениями.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межвидовых связей в устойчивости экосистем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и межпопуляционные связи обеспечивают фундамент устойчивости и разнообразия экосистем. Их изучение и сохранение — залог экологической безопасности и устойчивого будущего Земли.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2026-05-10T06:54:57Z</dcterms:created>
  <dcterms:modified xsi:type="dcterms:W3CDTF">2026-05-10T06:54:57Z</dcterms:modified>
</cp:coreProperties>
</file>