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значение изучения строения листа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выполняет важные функции в жизни растений и обладает разнообразным строением.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современный взгляд на исследование листьев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листьев началось с открытия клеточной теории в XIX веке. Сегодня используют микроскопию и молекулярные методы, чтобы понять адаптации листьев в разных условиях среды.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листа как органа растения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орган побега, отвечающий за фотосинтез, газообмен и транспирацию, играет ключевую роль в обмене веществ растения с окружающей средой.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 — листовая пластинка, обеспечивающая фотосинтез, и черешок, соединяющий лист с стеблем и придающий подвижность.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присутствуют прилистники, которые могут выполнять защитные или другие функции, дополняя структуру листа.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листа: пластинка, черешок, прилистники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и черешок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состоит из клеток с хлоропластами, где происходит фотосинтез. Черешок соединяет пластинку с побегом и обеспечивает механическую опору и подвижность.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мелкие выступы у основания черешка. Они встречаются не у всех растений и часто защищают лист или побег от повреждений.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Овальная форма: яблоня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яблони листья имеют овальную форму с ровными краями, что позволяет эффективно собирать солнечный свет и снижать потерю влаги за счёт относительно небольшой площади поверхности.
</a:t>
            </a:r>
            <a:endParaRPr lang="en-US" sz="1272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Ланцетная форма: ива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ивы длинные и узкие, ланцетной формы, что способствует быстрому стеканию воды и уменьшению испарения, адаптация к влажным условиям обитания.
</a:t>
            </a:r>
            <a:endParaRPr lang="en-US" sz="1411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Игольчатая форма: ель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Еловые иголки имеют цилиндрическую форму с толстой восковой кутикулой, что минимизирует испарение воды и защищает от холода и ветра в зимний период.
</a:t>
            </a:r>
            <a:endParaRPr lang="en-US" sz="1463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Пальчато-лопастные листья: клен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клёна имеют характерные лопасти, напоминающие пальцы, что увеличивает площадь для фотосинтеза и улучшает теплообмен с окружающей средой.
</a:t>
            </a:r>
            <a:endParaRPr lang="en-US" sz="1269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листовой пластинки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 листьев среди видов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различных форм листьев отражает адаптацию видов к окружающей среде и биологическую разнообразие флоры.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ланцетные и округлые формы листьев свидетельствуют о преобладании умеренных условий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сосудистых растений, 2020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листья: структурные различия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листья имеют единую цельную пластинку, что характерно для многих деревьев умеренного климата, таких как дуб и берёза.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разделяются на несколько листочков, как у каштана (пальчато-сложные) и гороха (перисто-сложные), часто встречаются в тропиках.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листа часто служит важным признаком в систематике и таксономии растений для определения их видовой принадлежности.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простых и сложных листьев связана с климатическими особенностями: сложные листья адаптированы к жарким и влажным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 листьев и их значение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Перистое жилкование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жилкования характеризуется наличием одной главной жилки с ответвлениями. Пример — яблоня. Оно обеспечивает равномерное распределение воды по всей листовой пластинке.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Пальчатое жилкование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пальчатом жилковании несколько главных жилок расходятся из основания листа, как у клёна. Такая структура поддерживает сложные формы листьев и оказывает поддержку.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жилкование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располагаются параллельно друг другу, как у тюльпана. Эта особенность типична для многих однодольных, способствует эффективному транспорту веществ.
</a:t>
            </a:r>
            <a:endParaRPr lang="en-US" sz="10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78757"/>
            <a:ext cx="6228408" cy="23173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пластинки: примеры и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формой листа, растением и его адаптациями к внешним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 соответствуют функциональным особенностям растения и специфике его среды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школ, 2021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Листорасположение на стебле: разновидности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Поочерёдное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поочерёдном листорасположении листья находятся вразброс вдоль стебля, как у берёзы. Это обеспечивает оптимальное освещение для каждого листа.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и мутовчатое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расположение характеризуется парными листьями друг напротив друга, например, у сирени. Мутовчатое — когда по несколько листьев образуют круг в одном узле, как у хвоща, что увеличивает площадь освещения.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приспособления листьев к среде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растений, таких как кактусы, листья редуцированы до колючек, что снижает испарение и помогает выживать в условиях острой нехватки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листьев лотоса образуется восковой налёт, который отталкивает воду и препятствует накоплению грязи, способствуя сохранению чистоты листа.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плавающих растений, например ряски, в листовых тканях развит слой воздушных полостей, который обеспечивает плавучесть и доступ воздуха для дыхания.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и хлоропласты как признак здоровья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оттенок листьев обусловлен хлоропластами — органеллами, которые участвуют в фотосинтезе. Насыщенный цвет указывает на активную жизнедеятельность и эффективность процесса синтеза пищи.
</a:t>
            </a:r>
            <a:endParaRPr lang="en-US" sz="128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кутикулы в защите листовой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это тонкий восковой слой, покрывающий эпидермис листа. Она уменьшает испарение влаги и служит защитой от патогенных микроорганизмов и вредителей.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Антоцианы и цветные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содержат пигменты антоцианы, придающие листьям красноватый или пурпурный оттенок. Это защищает их от избыточного света и может привлекать опылителей.
</a:t>
            </a:r>
            <a:endParaRPr lang="en-US" sz="141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микроструктура поверхности листа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органы: усики, колючки, железки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Усики, как у гороха, представляют собой видоизменённые листья, помогающие растению закрепляться на опорах и погибать меньше от ветра.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 кактусов — это трансформированные листья, которые защищают растение от поедания животными и уменьшают площадь испарения воды.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Железки, встречающиеся у росянки, выделяют липкую жидкость для ловли и переваривания мелких насекомых, что помогает получать дополнительные питательные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листьев: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листья, как у лука, преобразовались в мясистые луковицы, предназначенные для накопления питательных веществ в период покоя.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обладают мясистыми листьями, способными накапливать значительные запасы воды, что обеспечивает выживание в засушливых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росянки образуют ловушки с липкой поверхностью, благодаря которым растение захватывает и переваривает мелких насекомых.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листа в зависимости от среды обитания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охватывает 30 видов средней полосы России с различными условиями произрастания.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формируют четкие морфологические адаптации листьев, отражающие климат и наличие влаги.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Российского ботанического общества,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листа и их морфологическое воплощение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функциями листа и соответствующими структурными элементами.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листа тесно связаны с функциональными задачами, обеспечивая адаптацию к среде и защите.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«Основы физиологии растений»,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прилистников и венчика у различных растений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у гороха работают как дополнительные небольшие листья, увеличивая площадь фотосинтеза для лучшего питания растения.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защищает молодой лист на ранних этапах развития, оберегая его от механических повреждений и пересыхания.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розе прилистники выполняют защитную функцию, ограждая молодые почки от повреждений и неблагоприятных факторов.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прилистники для сбора влаги, что повышает их приспособленность к засушливым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строение внешних тканей листа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эпидерма покрыта кутикулой, которая снижает потерю влаги и защищает от вредных воздействий окружающей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на поверхности листа регулируют газообмен, их плотность варьируется в зависимости от климата и условий произрастания.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выполняют защитную функцию, снижая испарение и препятствуя проникновению насекомых.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 дополнительно укрепляет защиту листа, увеличивая водоотталкивающие свойства поверхности.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формы листьев в биологическом разнообразии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монстеры: стратегическая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монстеры крупные с отверстиями, что помогает пропускать свет внутрь и уменьшать сопротивление ветру и воде, сохраняя растение в стабильном состоянии.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сосны создаёт защиту от мороза 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сосны покрыты толстым восковым слоем, что минимизирует потерю влаги и защищает от низких температур, позволяя растению успешно переживать зиму.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водяного ореха для жизни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листья водяного ореха оснащены крупными воздушными полостями, способствующими плавучести, а также облегчению фотосинтеза и газообмена на поверхности воды.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строения листа для жизни растения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листа отражает эволюционные адаптации, обеспечивающие жизнедеятельность растения в различных условиях среды и важность знаний для науки и практики.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2026-05-07T15:13:32Z</dcterms:created>
  <dcterms:modified xsi:type="dcterms:W3CDTF">2026-05-07T15:13:32Z</dcterms:modified>
</cp:coreProperties>
</file>