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общество: что это такое и зачем оно нужно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объединяются, чтобы защищать свои права и решать общие проблемы?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гражданского общества сложилось в европейской мысли XVII–XIX веков и связано с правами личности, ограничением власти и участием людей в жизни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идей к общественному действию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57499" y="4229420"/>
            <a:ext cx="521700" cy="41736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гражданское общество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объединяются по интересам и целям, а не по приказу. Такие сообщества позволяют действовать совместно, защищать общие интересы и искать решения там, где важна инициатива снизу.
</a:t>
            </a:r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Добровольные объединения
</a:t>
            </a:r>
            <a:endParaRPr lang="en-US" sz="1179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информируют общество, поднимают важные темы и помогают контролировать работу институтов власти. Для гражданского общества особенно важно, чтобы информация была проверяемой и открытой.
</a:t>
            </a:r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медиа
</a:t>
            </a:r>
            <a:endParaRPr lang="en-US" sz="117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НКО помогают людям, организуют поддержку, ведут просветительские проекты и защищают права. Их работа строится на общественной пользе, а не на извлечении прибыли.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Некоммерческие организации
</a:t>
            </a:r>
            <a:endParaRPr lang="en-US" sz="127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Профсоюзы, родительские советы и местные инициативные группы выражают интересы конкретных людей. Они делают общественный диалог более точным и практичным.
</a:t>
            </a:r>
            <a:pPr algn="ctr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и инициативные сообщества
</a:t>
            </a:r>
            <a:endParaRPr lang="en-US" sz="1196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 благотворительные фонды быстрее всего реагируют на срочные социальные нужды. Их деятельность показывает, что солидарность может превращаться в конкретный результат.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Добровольческая помощь
</a:t>
            </a:r>
            <a:endParaRPr lang="en-US" sz="118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Соседские и школьные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начинается с повседневных задач: обсуждения во дворе, школьного самоуправления, распределения обязанностей и совместного принятия решений. Такие формы участия учат договариваться и отвечать за общий результат.
</a:t>
            </a:r>
            <a:endParaRPr lang="en-US" sz="1598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берут инициативу в свои руки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акции и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субботники, сбор вещей для нуждающихся и помощь пожилым людям решают конкретные локальные проблемы. При этом инициативы становятся заметными и полезными для всего района или школы.
</a:t>
            </a:r>
            <a:endParaRPr lang="en-US" sz="17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подростков и молодёжи в общественной жизни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форматы снижают порог входа и позволяют участвовать даже при ограниченном времени и ресурсах.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доступными остаются волонтёрство и онлайн-инициативы; школьное самоуправление даёт самый сильный эффект для развития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типичных форм участия школьников и молодёжи
</a:t>
            </a:r>
            <a:endParaRPr lang="en-US" sz="15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07038"/>
            <a:ext cx="4759500" cy="26247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гражданского общества и их функции
</a:t>
            </a:r>
            <a:endParaRPr lang="en-US" sz="273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и их общественная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институт решает свою задачу, но вместе они создают систему участия, взаимопомощи и общественного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гражданского общества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основа гражданского общества в России
</a:t>
            </a:r>
            <a:endParaRPr lang="en-US" sz="2628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закрепляет свободу слова, совести, собраний и объединений. Эти права позволяют гражданам открыто выражать мнение, создавать организации и участвовать в общественной жизни.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Законные процедуры для обращений, митингов, деятельности некоммерческих организаций и участия в управлении делают инициативу предсказуемой. Люди понимают, как действовать, и могут защищать интересы без произвола.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гарантии особенно важны для подростков и молодых граждан: они учат использовать законные механизмы, уважать правила и видеть связь между свободой, ответственностью и общественным порядком.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инициативы: от идеи к результату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общественного проекта и возможные направления его развития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 и прозрачность решений
</a:t>
            </a:r>
            <a:endParaRPr lang="en-US" sz="265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 помогает гражданам наблюдать за выборами, обсуждать решения власти и проверять качество социальных услуг. Он делает публичные процессы более понятными и снижает риск злоупотреблений.
</a:t>
            </a:r>
            <a:endParaRPr lang="en-US" sz="1592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доступны открытые данные, электронные приёмные и понятные отчёты, возрастает доверие к институтам управления. Люди видят, что их обращение может повлиять на реальное решение.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как основа развития гражданского общества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особенно быстро растёт там, где результат деятельности можно увидеть в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прозрачность и практическая польза, тем сильнее готовность людей участвовать и поддерживать общественные проекты.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 сравнения общественного доверия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800" y="1627595"/>
            <a:ext cx="521700" cy="417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113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19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14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42975" y="1584875"/>
            <a:ext cx="439950" cy="502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волонтёрской помощи
</a:t>
            </a:r>
            <a:endParaRPr lang="en-US" sz="3200" dirty="0"/>
          </a:p>
        </p:txBody>
      </p:sp>
      <p:sp>
        <p:nvSpPr>
          <p:cNvPr id="16" name="Text 2"/>
          <p:cNvSpPr txBox="1"/>
          <p:nvPr/>
        </p:nvSpPr>
        <p:spPr>
          <a:xfrm>
            <a:off x="2188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поддерживают пожилых людей, семьи в трудной ситуации и тех, кому нужна повседневная помощь. Такая работа учит вниманию к чужим потребностям, уважению и готовности действовать без ожидания личной выгоды.
</a:t>
            </a:r>
            <a:endParaRPr lang="en-US" sz="1116" dirty="0"/>
          </a:p>
        </p:txBody>
      </p:sp>
      <p:sp>
        <p:nvSpPr>
          <p:cNvPr id="17" name="Text 3"/>
          <p:cNvSpPr txBox="1"/>
          <p:nvPr/>
        </p:nvSpPr>
        <p:spPr>
          <a:xfrm>
            <a:off x="2001875" y="2155150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уборках территорий, посадке деревьев и раздельном сборе отходов помогает делать среду вокруг безопаснее и чище. Подростки видят, что даже небольшие коллективные действия дают заметный практический результат.
</a:t>
            </a:r>
            <a:endParaRPr lang="en-US" sz="1094" dirty="0"/>
          </a:p>
        </p:txBody>
      </p:sp>
      <p:sp>
        <p:nvSpPr>
          <p:cNvPr id="18" name="Text 4"/>
          <p:cNvSpPr txBox="1"/>
          <p:nvPr/>
        </p:nvSpPr>
        <p:spPr>
          <a:xfrm>
            <a:off x="380190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мероприятий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Добровольцы помогают на школьных праздниках, спортивных соревнованиях и городских событиях, распределяют потоки людей и решают организационные задачи. Это развивает дисциплину, командную работу и чувство общей ответственности.
</a:t>
            </a:r>
            <a:endParaRPr lang="en-US" sz="1075" dirty="0"/>
          </a:p>
        </p:txBody>
      </p:sp>
      <p:sp>
        <p:nvSpPr>
          <p:cNvPr id="19" name="Text 5"/>
          <p:cNvSpPr txBox="1"/>
          <p:nvPr/>
        </p:nvSpPr>
        <p:spPr>
          <a:xfrm>
            <a:off x="5601975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могут помогать младшим школьникам с учёбой, адаптацией и участием в школьной жизни. Такая форма волонтёрства укрепляет терпение, навыки объяснения и умение быть примером для других.
</a:t>
            </a:r>
            <a:endParaRPr lang="en-US" sz="1173" dirty="0"/>
          </a:p>
        </p:txBody>
      </p:sp>
      <p:sp>
        <p:nvSpPr>
          <p:cNvPr id="20" name="Text 6"/>
          <p:cNvSpPr txBox="1"/>
          <p:nvPr/>
        </p:nvSpPr>
        <p:spPr>
          <a:xfrm>
            <a:off x="7402050" y="2155175"/>
            <a:ext cx="1536300" cy="20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и поисковая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вещей, продуктов и участие в поисковых отрядах показывают, как добровольцы быстро откликаются на срочные общественные потребности. Здесь особенно важны организованность, надёжность и готовность работать в сложных условиях.
</a:t>
            </a:r>
            <a:endParaRPr lang="en-US" sz="10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гражданского общества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возможности создают общественные инициативы и какие факторы снижают их результативность.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работают прозрачность, доверие и свобода объединений; слабее — формализм, нехватка ресурсов и информационные искажения.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«Гражданское общество»
</a:t>
            </a:r>
            <a:endParaRPr lang="en-US" sz="14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гражданское общество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мессенджеры позволяют быстро распространять информацию о проблеме, собирать единомышленников и координировать действия без долгой организационной подготовки и больших затрат.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петиций и краудфандинга делают участие более доступным для школьников и молодёжи: достаточно смартфона, интернета и готовности поддержать понятную общественную цель.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цифровая среда требует осторожности: фейковые новости, травля и резкая поляризация мнений могут подменять реальное обсуждение имитацией активности и мешать взвешенным решениям.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цифровая грамотность становится частью гражданской культуры: важно проверять источники, уважать собеседников и понимать, как онлайн-активность превращается в реальные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обращения от идеи до результата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рассмотрения обращения гражданина в органе, ответственном за решение вопроса.
</a:t>
            </a:r>
            <a:endParaRPr lang="en-US" sz="14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и участие жителей
</a:t>
            </a:r>
            <a:endParaRPr lang="en-US" sz="3006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самоуправление решает вопросы, которые сильнее всего влияют на повседневную жизнь: дворы, дороги, транспорт, школы, парки и безопасность общественных пространств. Именно здесь виден практический смысл участия жителей.
</a:t>
            </a:r>
            <a:endParaRPr lang="en-US" sz="1513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и жители районов могут влиять на решения через собрания, общественные обсуждения, обращения, инициативное бюджетирование и советы дома. Такой опыт формирует привычку действовать не в одиночку, а совместно.
</a:t>
            </a:r>
            <a:endParaRPr lang="en-US" sz="14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где гражданское общество проявляется особенно заметно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наиболее типичные направления участия людей в общественных инициативах и добровольных проектах.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социальная помощь и волонтёрство: они быстрее всего отвечают на реальные запросы людей и дают видимый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«Гражданское общество»; распределение носит иллюстративный характер
</a:t>
            </a:r>
            <a:endParaRPr lang="en-US" sz="15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гражданская культура, тем устойчивее общество: люди реже переходят к конфликту, лучше соблюдают правила и охотнее берут ответственность за общее дело, а не только за личный интерес.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культура и ответственность личности
</a:t>
            </a:r>
            <a:endParaRPr lang="en-US" sz="2619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культура начинается со знания своих прав и обязанностей, уважения к закону и умения вести диалог даже при несогласии. Без этих основ участие в общественной жизни остаётся поверхностным.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формируется постепенно: в семье, школе, через медиа, а также в совместных делах, где человек учится слышать других, договариваться, выполнять обязательства и оценивать последствия собственных решений.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9019"/>
            <a:ext cx="4759500" cy="22607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сильного гражданского участия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даже локальные инициативы могут приносить ощутимый общественный результат, если они хорошо организованы и поддержаны окружающими.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возникает не из масштаба, а из последовательности действий, координации и доверия внутри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«Гражданское общество»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вовлечённость, недоверие к институтам и слабая правовая грамотность мешают людям переходить от недовольства к конструктивным действиям и законным формам участия.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вызовы развития гражданского общества
</a:t>
            </a:r>
            <a:endParaRPr lang="en-US" sz="2563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Бюрократические барьеры, неравный доступ к ресурсам и зависимость от внешнего финансирования могут ограничивать независимость организаций и снижать устойчивость долгосрочных проектов.
</a:t>
            </a:r>
            <a:endParaRPr lang="en-US" sz="1573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манипуляции, фейки и поляризация мнений осложняют диалог, потому что подменяют аргументы эмоциональным давлением и мешают выработке общего решения по важным вопросам.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Преодолеть эти проблемы можно через правовую защиту, открытость, гражданское образование и культуру сотрудничества, где свобода дополняется ответственностью и уважением к правилам.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как основа зрелой демократии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делает демократию живой: оно объединяет свободу, солидарность и ответственность, позволяя людям не только высказывать мнение, но и совместно менять жизнь вокруг себя.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2026-05-25T10:55:22Z</dcterms:created>
  <dcterms:modified xsi:type="dcterms:W3CDTF">2026-05-25T10:55:22Z</dcterms:modified>
</cp:coreProperties>
</file>