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наследие Азии: природа, цивилизации, города и пути взаимодействия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соединяет горы, пустыни, моря и древние города, связывая природные условия и человеческую историю.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крупнейший и самый разнообразный материк Земли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занимает около 30% суши Земли и включает 49 государств. Здесь живёт более 60% населения мира, поэтому природные различия напрямую отражаются на расселении и хозяйстве. Материк проходит от арктических территорий до экваториальных районов, формируя контрастные климаты и природные зоны.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Физико-географическая основа азиатского пространства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Азии устроен контрастно: рядом располагаются высочайшие горы мира, огромные равнины и обширные пустыни. Это создаёт разные условия для путей движения и расселения людей.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материка — Гималаи, Тибетское нагорье, Западносибирская равнина, Индо-Гангская низменность, Аравийская пустыня и пустыня Гоби. Они по-разному влияют на климат и доступ к ресурсам.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различия определили направления миграций, плотность населения и специализацию хозяйства. Там, где есть вода и плодородные почвы, возникали крупные исторические центры.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и Тибетское нагорье: высотный каркас Азии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Гималаи: климат и водораздел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— высочайшая горная система мира: здесь расположен Эверест (8848,86 м). Такой гигантский барьер влияет на перенос воздушных масс, усиливая контраст влажности и сезонности в Южной и Восточной Азии.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Тибетское нагорье: «крыша мира»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Тибетское нагорье часто называют «крышей мира»: средняя высота превышает 4000 м. Оно служит крупным водоразделом для многих рек и одновременно затрудняет расселение и транспортные связи между регионами по обе стороны горных поясов.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Азии и их значение для населения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концентрируют производство и города: вода задаёт ритм сельского хозяйства и торговли, а судоходство поддерживает связи внутри стран и между ними.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для заселения дают крупные бассейны, где одновременно доступны вода, плодородные поймы и возможности перевозок. Поэтому вдоль рек формируются как аграрные районы, так и мегаполисы.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для учебной визуализации (относительный индекс; точные длины и количественные показатели требуют проверки по конкретным атласам/справочникам).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29807"/>
            <a:ext cx="4873500" cy="20067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Азии и связь с хозяйством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отличаются климатом и ресурсами, поэтому плотность населения и основные виды хозяйства распределяются неравномерно: максимальная концентрация тяготеет к речным долинам, побережьям и пригодным для земледелия территориям.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доступ к воде и благоприятнее условия для выращивания культур, тем выше расселённость и разнообразнее формы хозяйства. Речные долины выступают «каркасом» освоения.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школьным курсам географии; конкретные показатели зависят от региона.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влияла на формирование цивилизаций Азии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логическая цепочка: вода и плодородие → земледелие → города и управление → торговля и культура (особенно заметно в речных долинах Инда, Хуанхэ, Янцзы, Тигра и Евфрата).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речные цивилизации Азии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Индская, месопотамская и китайская цивилизации опирались на регулярное водоснабжение крупных рек. Ирригация делала сельское хозяйство предсказуемым и снижала зависимость от случайных урожаев.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появлялся избыток продукции, он поддерживал рост ремёсел, управление и строительство. Города становились центрами обмена, где концентрировались люди, ресурсы и знания о хозяйственных циклах.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таких условиях рано сформировались письменность, календарные системы и законы. Инженерные сооружения для контроля воды требовали учёта, координации и передачи опыта между поколениями.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как главная географическая артерия материка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 через оазисы: как маршрут превращается в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Шёлкового пути караваны двигались от одного оазиса к другому, опираясь на воду и еду. Так возникали торговые города и укреплённые стоянки: безопасность и снабжение становились частью экономики. Пейзажи пустынь и горных долин превращались в «карты навыков» для путешественников.
</a:t>
            </a:r>
            <a:endParaRPr lang="en-US" sz="985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Перевалы и высоты Центральной Азии: обмен не отменяет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маршрут поднимался по горным долинам к перевалам, важными становились навыки перехода, сезонные сроки и договорённости между группами. Путешественники приносили с собой не только товары, но и практики ремесла и способы организации труда. В результате соседние общества учились друг у друга и закрепляли новые связи.
</a:t>
            </a:r>
            <a:endParaRPr lang="en-US" sz="985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 пути: знания, верования и ремёсла выходят за границы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соединял Китай, Центральную Азию, Ближний Восток и Средиземноморье, поэтому обмен был многоуровневым. Вместе с товарами распространялись религии, технологии и художественные традиции. Даже городская повседневность менялась: появлялись новые формы торговли, вкусы и представления о мире.
</a:t>
            </a:r>
            <a:endParaRPr lang="en-US" sz="98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и пустынные барьеры в истории расселения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периоды активных контактов движение концентрировалось в «проломах» ландшафта — в речных долинах, оазисах, узких проходах и на побережьях.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барьеров и проходов создаёт не только границы, но и устойчивые каналы обмена. Чем лучше обеспечено снабжение и прохождение, тем интенсивнее контакты между регионами.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визуализация на основе описанной в теме роли барьеров и коридоров; численные значения — качественный индекс, а не измерения в километрах.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809190"/>
            <a:ext cx="249900" cy="19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как пространство мировых религий и культур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высоты и водоразделы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Азии задавали религиозные представления о «границе миров». Священные горы и перевалы становились ориентирами для паломничеств и легенд, связывая природные ландшафты с верой.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 и торговые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идеи распространялись по речным долинам и крупным торговым линиям. Контакты между городами поддерживали учёные школы и общины, превращая экономические маршруты в каналы культурного обмена.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верований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дороги соединяли берега и острова и ускоряли движение людей, книг и практик. Из-за этого религии формировали устойчивые сети храмов, общин и праздников, особенно в прибрежных центрах.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культурной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Паломнические центры и крупные города сохраняли традиции через архитектуру, летописи и ритуальные маршруты. Так культурная память закреплялась в повседневных практиках и в идентичности народов.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цивилизации Восточной и Юго-Восточной Азии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обмен по морю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Китая, Кореи, Японии, Вьетнама и островного Юго-Восточной Азии создавали условия для морской торговли, рыболовства и роста портовых городов. Береговая инфраструктура и ремёсла развивались вместе с навигацией.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Муссоны, архипелаги и непрерывные контакты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задавали сезонные режимы плаваний и повышали предсказуемость рейсов. Архипелаги и проливы облегчали переход между островными и материковыми обществами, усиливая взаимный обмен товарами, знаниями и обычаями.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5974" y="914638"/>
            <a:ext cx="2452102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географического наследия Азии и их охрана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природных и культурных объектов показывают, как наследие охватывает уникальные ландшафты и памятники истории, а режимы охраны помогают сохранять ценность для природы и общества.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объект зависит от природных условий (вода, климат, ландшафт), тем важнее связанная охрана территории и инфраструктуры рядом с памятником.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ЮНЕСКО о Всемирном наследии и национальных режимах охраны (актуальные статусы требуют проверки по конкретному объекту).
</a:t>
            </a:r>
            <a:endParaRPr lang="en-US" sz="5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Азии как носители географической памяти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Каналы, мосты, городские стены и плотная застройка отражают климатическую адаптацию и роль воды в управлении пространством. Так город буквально «помнит» технологии, которые обеспечивали жизнь в разных природных условиях.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центрах история не заменяет географию, а закрепляет её: рынки, крепости и святилища тяготеют к коридорам движения людей. Поэтому городской облик становится устойчивым и узнаваемым.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Стамбул, Самарканд, Киото, Дели, Сиань, Багдад и Бангкок сохраняют следы торговых трасс и религиозных маршрутов. Уличная сеть и планировка кварталов часто повторяют логику рельефа, портов и караванных стоянок.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географическому наследию Азии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риски усиливают друг друга: дефицит воды снижает устойчивость экосистем, а конфликты затрудняют охрану и ремонт инфраструктуры памятников.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природных и антропогенных факторов делает наследие особенно уязвимым в дельтах, у ледников, в коралловых зонах и в оазисных системах.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тематическое ранжирование по типовым факторам рисков, описываемым в международных обзорах по охране наследия (точные доли по регионам не унифицированы).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выявления ценности к устойчивому сохранению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управления наследием: от научной оценки до внедрения мер, которые учитывают природу, культуру и интересы местных сообществ.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наследие и национальные парки Азии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Аннапурне, Чжанцзяцзе, Комодо, Читване и на Камчатке охраняются горные и вулканические ландшафты, редкие виды растений и животных. Эти территории сохраняют биоразнообразие и поддерживают ключевые водные ресурсы.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охраняемых зонах сохраняется и традиционный уклад местного населения: способы природопользования со временем превращались в устойчивые практики. Так охрана природы дополняется культурной преемственностью и местной ответственностью.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наследие в повседневной жизни населения Азии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определяет типы жилья, материалы и планировку поселений: в горах важны устойчивые формы застройки на склонах, а на побережьях — защита от ветров и приливов. Климат задаёт повседневные решения.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тоже «привязан» к природе: горные регионы развивают маршруты через перевалы, а прибрежные общества опираются на порты и навигацию. Даже выбор дорог показывает, где проще всего двигаться и торговать.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заметны разные технологии: в горах применяют террасное земледелие, в пустынях — оазисное хозяйство. Эти системы помогают удерживать влагу и стабилизировать урожаи в сложных условиях.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районы чаще ориентируются на выращивание риса благодаря сезонным дождям, а на побережьях развиваются рыболовство и морская торговля. Так природные циклы напрямую влияют на занятия людей и экономику.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Азия имеет ключевое значение для мировой географии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зон усиливается «сжатием» климатов: от арктических окраин до тропиков. Поэтому в пределах одного материка возникают разные модели расселения и хозяйства.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масштабы территории и населения сочетаются с контрастами рельефа и климата, формируя богатую мозаiku природных и культурных ландшафтов. Это делает Азию ключевым регионом для исследований.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показатели по площади, демографии, природному разнообразию и количеству объектов Всемирного наследия (конкретные числовые значения требуют уточнения по актуальным базам).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географическое наследие Азии объединяет природу, историю и будущее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наследие Азии соединяет горы, реки, пустыни, моря и города с памятниками, которые поддерживали развитие цивилизаций. Сохранение возможно через баланс освоения, защиты природы и уважения к исторической памяти.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2026-05-12T00:23:15Z</dcterms:created>
  <dcterms:modified xsi:type="dcterms:W3CDTF">2026-05-12T00:23:15Z</dcterms:modified>
</cp:coreProperties>
</file>