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Параллелепипед: одна из главных фигур стереометрии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форму с 6 гранями, 12 рёбрами и 8 вершинами.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параллелепипед в 8 классе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помогает перейти от плоских фигур к пространственным: у него можно измерять длину, ширину и высоту, находить объём, площадь поверхности и диагонали на понятных примерах из жизни.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основные признаки параллелепипеда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4393387" y="443374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признаков позволяет не путать параллелепипед с другими фигурами. Если хотя бы одно из основных свойств нарушено, перед нами уже не параллелепипед.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393387" y="421539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497540" y="3776727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любой такой фигуры всегда 6 граней, 12 рёбер и 8 вершин. Эти числа помогают быстро распознать параллелепипед среди других объёмных многогранников.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497540" y="3558381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их всего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2601693" y="3119715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рёбра тоже попарно параллельны и равны. Благодаря этому каркас фигуры выглядит упорядоченно, а его стороны можно удобно сравнивать и обозначать на чертеже.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2601693" y="2901369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фигуры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1705847" y="2462702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параллелепипеда противоположные грани всегда попарно равны и параллельны. Это значит, что верх и низ, а также боковые пары полностью совпадают по форме и размеру.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1705847" y="2244356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грани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810000" y="180569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 — это многогранник, у которого каждая грань является параллелограммом. Такая форма сразу задаёт фигуре объём и делает её удобной для изучения в стереометрии.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810000" y="158734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определение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параллелепипеда на чертеже
</a:t>
            </a:r>
            <a:endParaRPr lang="en-US" sz="3429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самой фигуры проходит внутри параллелепипеда и соединяет противоположные вершины. Именно она показывает, как измерять расстояния в объёмных телах.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диагональ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Диагонали, лежащие на поверхностях, соединяют противоположные вершины одной грани. Они помогают изучать не только форму, но и внутреннюю симметрию отдельных сторон.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граней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показывают точки соединения, а рёбра образуют границы граней. По ним легко проследить форму каркаса и понять, как части фигуры связаны между собой.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и вершины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обычно выделяют переднюю, верхнюю и боковую грани. Они помогают увидеть фигуру как объёмное тело, а не как обычный плоский четырёхугольник.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грани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элементы фигуры и их число.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повторяются строго и симметрично: противоположные части равны, а их количество остаётся неизменным для любой такой фигуры.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параллелепипеда из школьной геометрии.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параллелепипеда и их количество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что рёбер у фигуры больше всего, а вершины соединяются по три в одной точке.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показывают упорядоченность строения: рёбер вдвое больше, чем граней, а вершины объединяют каркас фигуры в единую пространственную модель.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элементов фигуры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параллелепипеда из школьного курса геометрии.
</a:t>
            </a:r>
            <a:endParaRPr lang="en-US" sz="11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как частный случай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прямоугольного параллелепипеда все углы между соседними рёбрами равны 90°. Поэтому его грани выглядят как обычные прямоугольники, знакомые по тетрадным рисункам и предметам вокруг нас.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прямоугольного параллелепипеда легко находить площадь поверхности и объём, потому что все необходимые величины выражаются через три измерения. Это делает задачи короче и понятнее.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вычислений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этой фигуры называют длиной, шириной и высотой. Такое обозначение удобно, потому что каждое измерение имеет своё место и помогает точно описать форму предмета.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измерения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 — особый случай прямоугольного параллелепипеда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12 одинаковых рёбер, поэтому его форма кажется особенно правильной и симметричной. Каждая сторона полностью совпадает по длине с любой другой стороной.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рёбра равны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относится к параллелепипедам, потому что его противоположные грани параллельны и равны. Если представить прямоугольный параллелепипед с равными рёбрами, получится именно куб.
</a:t>
            </a:r>
            <a:endParaRPr lang="en-US" sz="99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случай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6 граней куба — квадраты. Это отличает его от обычного прямоугольного параллелепипеда, у которого грани могут быть прямоугольниками разных размеров.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Грани-квадраты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признаков на основе свойств объёмного многогранника.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что фигура является параллелепипедом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00" y="2087925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838" y="2110925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4363" y="2087921"/>
            <a:ext cx="46200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Рёбра, диагонали и вершины фигуры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образуют каркас параллелепипеда и соединяют его вершины. По ним легче всего увидеть форму фигуры и понять, где располагаются её грани в пространстве.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грани лежит на поверхности, а пространственная диагональ проходит внутри фигуры. Эти отрезки помогают находить расстояния и сравнивать размеры объёмных тел.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вершинах сходятся рёбра, и именно они показывают, как строится фигура из отдельных частей. По вершинам удобно ориентироваться на чертеже и в модели.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все размеры заданы в одинаковых единицах, поэтому объёмы можно сопоставлять напрямую.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объём у фигуры 2×4×5: увеличение одной стороны заметно повышает результат.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объём при разных размерах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задания, 2025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зависит сразу от длины, ширины и высоты, поэтому без одной из них вычисление невозможно.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нужны для вычисления объёма по формуле V = a × b × h.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параллелепипеда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60344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получают как сумму площадей всех граней. Для прямоугольного параллелепипеда это удобно записывать через пары равных противоположных сторон.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складывают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71806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длина, ширина и высота, используют выражение S = 2(ab + ah + bh). Оно помогает быстро найти общую площадь без поочерёдного подсчёта каждой грани.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71788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расчёта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6183250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нужна, когда считают количество краски, бумаги, плёнки или картона для покрытия и упаковки предмета.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пригодится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Величины, обозначения и единицы измерения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не путать обозначения измеряемых величин и правильно выбирать единицы в задачах на параллелепипед.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длины, площади и объёма используются разные единицы, и особенно важно не забывать кубические единицы у объёма.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коробка для обуви или техники почти всегда напоминает прямоугольный параллелепипед. У неё ровные грани, легко складывающиеся стороны и удобная форма для хранения. Поэтому такие коробки просто ставить одну на другую и перевозить без лишних пустот.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Коробка, в которой всё на месте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 и книга выглядят по-разному, но по форме очень близки. Их прямые грани помогают аккуратно укладывать предметы рядами, а одинаковые размеры упрощают подсчёт места на полке, в стопке или в стене.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 и книга: простая геометрия в руках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Полка в шкафу тоже часто имеет форму прямоугольного параллелепипеда. Такая конструкция позволяет рационально использовать пространство: вещи можно разложить по размерам, а саму мебель — удобно встроить в комнату.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Шкафная полка и порядок в комнате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быту эта форма особенно полезна там, где важны устойчивость, компактность и удобная укладка предметов.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заметно, что прямоугольная форма чаще нужна в упаковке и строительстве, а также помогает экономить место.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встречается форма параллелепипеда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диаграммы, 2025
</a:t>
            </a:r>
            <a:endParaRPr lang="en-US" sz="11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нахождении объёма по известным размерам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объём параллелепипеда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687198"/>
            <a:ext cx="4839600" cy="24838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ошибки чаще всего встречаются в задачах, почему они возникают и как записать решение правильно.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проверять признаки фигуры, формулу и единицы измерения, число ошибок в задачах резко уменьшается.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параллелепипедом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изменяется только один размер за раз, поэтому легко увидеть вклад каждой стороны в итоговый результат.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растёт при увеличении любой из трёх сторон, потому что все измерения участвуют в произведении.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три измерения влияют на объём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диаграммы, 2025
</a:t>
            </a:r>
            <a:endParaRPr lang="en-US" sz="11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связывает плоскую геометрию со стереометрией: у него есть грани, рёбра, вершины, диагонали, а также удобные формулы площади поверхности и объёма.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Параллелепипед: фигура, которую важно уметь узнавать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2026-05-29T04:45:29Z</dcterms:created>
  <dcterms:modified xsi:type="dcterms:W3CDTF">2026-05-29T04:45:29Z</dcterms:modified>
</cp:coreProperties>
</file>