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мезозойскую эру: ключевые темы и перспективы
</a:t>
            </a:r>
            <a:endParaRPr lang="en-US" sz="2575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— эпоха динозавров, морских рептилий и появления первых млекопитающих.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новой эры после глобальных перемен
</a:t>
            </a:r>
            <a:endParaRPr lang="en-US" sz="2571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 начался после катастрофического пермского вымирания и распада Пангея. Эти события привели к формированию разнообразных экосистем и развитию новых видов животных и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триасового периода
</a:t>
            </a:r>
            <a:endParaRPr lang="en-US" sz="2767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динозавров и крокодилов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триасовом периоде возникли предки многих современных рептилий, включая первых динозавров и крокодилов, которые впоследствии заняли доминирующие позиции в экосистемах.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голосеменных и 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основную растительность составляли голосеменные растения, а климат был жарким и засушливым, что создавало сложные условия для жизни.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предков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триаса появились первые небольшие животные, близкие к млекопитающим, и завершился период массовым вымиранием, что открыло путь новым видам.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жизни в юрском периоде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динозавры на вершине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юрском периоде вымершие ранее виды уступили место таким гигантам, как диплодок и брахиозавр, которые превратились в символы той эпохи.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первой птицы — археоптерикса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сочетал особенности рептилий и птиц, что указывает на важные этапы эволюции пернатых хищников.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морских рептилий и хвойных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пополнились новыми рептилиями, а обширные хвойные и папоротниковые леса создавали благоприятные условия для разнообразной фауны.
</a:t>
            </a:r>
            <a:endParaRPr lang="en-US" sz="13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мелового периода
</a:t>
            </a:r>
            <a:endParaRPr lang="en-US" sz="2748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цветковых растений и насекомых-опылителей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покрытосеменных открыло новые экологические ниши; их взаимосвязь с насекомыми способствовала быстрому расширению флоры.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динозавров: тираннозавр и трицератопс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Меловой период отмечен разнообразием и численностью крупных динозавров, таких как тираннозавр и трицератопс, которые были вершиной пищевых цепей.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вымирание, связанное с астероидом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мела произошла катастрофа, вызванная падением астероида, и массовое вымирание видов, что изменило ход эволюции.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границы триасового, юрского и мелового периодов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характеризовался уникальной флорой и фауной и климатическими изменениями, отражая развитие планеты.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периодов демонстрирует разнообразие и усложнение жизни на Земле с течением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материков и океанов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начался распад суперконтинента Пангея на Лавразию и Гондвану, что кардинально изменило географию Земли и климат.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Африки и Южной Америки сформировало Атлантический океан, что повлияло на миграцию животных и развитие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ключевых представителей фауны разных мезозойских периодов и их разнообразие.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 мезозоя по периодам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времени появлялись новые виды, отражая эволюционный прогресс мезозоя.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растений мезозойской эры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мезозой характеризовался доминированием хвойных, гинкго и папоротников, которые формировали основу растительности на планете.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меловом периоде появились цветковые растения, что способствовало развитию сложных экосистем и связей с насекомыми-опылителями.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климата и атмосферы мезозойской эры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мезозое климат был преимущественно тёплым, уровень углекислого газа высокий, что создавалось условия для процветания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вулканические извержения и повышение уровня моря приводили к значительным экологическим изменениям и разнообразию ландшафтов.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классифицирует динозавров по трём основным группам с их характеристиками и примерами представителей.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DinoData,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признаки основных групп динозавров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динозавров имела уникальные адаптации, что обеспечило их разнообразие и экологические ниши в мезозойскую эру.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морской жизни мезозоя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— быстрые морские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были обитателями морей мезозоя, с внешностью, напоминающей современных дельфинов. Их мощные плавники и обтекаемое тело позволяли им быстро охотиться и мигрировать.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Плезиозавры с длинными шеями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Плезиозавры отличались длинными шеями и четырьмя ластами, что делало их отличными пловцами. Они охотились на рыб и кальмаров в тёплых морских водах.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Мозазавры — крупные морские рептилии позднего мела
</a:t>
            </a:r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Мозазавры представляли собой мощных хищников с удлинённым телом и сильными зубами. Они занимали доминирующее положение в морских экосистемах позднего мелового периода.
</a:t>
            </a:r>
            <a:endParaRPr lang="en-US" sz="12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археоптерикс юрского периода, сочетали черты рептилий и птиц, имели крылья с перьями, зубы и длинный хвост.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насекомыми, первые млекопитающие имели простое строение тела и быстро адаптировались к меняющимся условиям.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возникли в конце триасового периода, были небольшого размера и вели ночной образ жизни для защиты от хищников.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млекопитающих и птиц
</a:t>
            </a:r>
            <a:endParaRPr lang="en-US" sz="25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были сложными: хищные динозавры охотились на травоядных, образуя устойчивые взаимосвязи.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Завроподы играли ключевую роль в поддержании растительности и создавали среду для других 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активно взаимодействовали с цветковыми растениями, способствуя их распространению.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симбиотические отношения, улучшая выживание видов и усиливая экологическое разнообразие.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мезозоя: взаимодействие организмов
</a:t>
            </a:r>
            <a:endParaRPr lang="en-US" sz="21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динозавры: размеры и среда обитания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Брахиозавр, диплодок и спинозавр достигали до 25 метров в длину и массы более 30 тонн, занимая верхние этажи растительности.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населяли равнины, речные долины и прибрежные зоны, где изобилие растительности обеспечивало их быстрый рост и выживание.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природные катастрофы мезозоя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триасового периода произошло крупное вымирание, что открыло новые экологические ниши для динозавров и других групп.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было вызвано падением астероида, извержениями вулканов и изменениями климата, что привело к исчезновению большинства динозавров.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Палеонтологический обзор,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в течение мезозоя
</a:t>
            </a:r>
            <a:endParaRPr lang="en-US" sz="211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резкие пики массового вымирания в конце триаса и особенно в конце мелового периода, значительно менявшие биоразнообразие.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пики свидетельствуют о глобальных катастрофах, повлиявших на значительную часть живых организмов мезозоя.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Реорганизация растительного мира после катастрофы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мелового вымирания папоротники быстро заняли доминирующие позиции, создавая благоприятные условия для восстановления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стремительно распространились, что повлекло за собой появление новых видов насекомых и изменение структуры биоценозов.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 миллионов лет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длилась около этого времени, сыграв ключевую роль в формировании современных животных и растений.
</a:t>
            </a:r>
            <a:endParaRPr lang="en-US" sz="1676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продолжительностью 180 миллионов лет стал решающим этапом в развитии биосферы Земли и эволюции позвоночных.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институт, 2023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мезозоя: формирование биосферы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 заложила основы современной живой природы, сформировав основные группы животных и растений, а также сложные экологические взаимосвязи, сохраняющиеся до сегодняшнего 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2026-05-08T05:26:09Z</dcterms:created>
  <dcterms:modified xsi:type="dcterms:W3CDTF">2026-05-08T05:26:09Z</dcterms:modified>
</cp:coreProperties>
</file>