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как геометрическое преобразование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меняет положение, но сохраняет форму, размеры и углы.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Поворот: одно из главных движений в геометрии
</a:t>
            </a:r>
            <a:endParaRPr lang="en-US" sz="2745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помогает сравнивать фигуры, выполнять построения и понимать симметрию. Он сохраняет размеры и встречается не только в задачах, но и в часах, колёсах, узорах и механизмах.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 остаётся на месте, а все остальные точки фигуры вращаются вокруг него. Именно он задаёт, где находится «ось» вращения на плоскости.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фигуры и её образ находятся на одном и том же расстоянии от центра. Поэтому при построении удобно проверять длину отрезка от центра до обеих точек.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расположен внутри фигуры, поворот хорошо видно на чертеже: вершины как будто проходят по окружностям с общим центром, не меняя расстояния до него.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центра невозможно задать поворот точно. В школьной геометрии он помогает строить образ точки, отрезка и всей фигуры по заданным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поворот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показывает, на какую величину нужно повернуть фигуру. В задачах часто встречаются 90°, 180° и 270°, потому что их легко представить как часть полного оборота.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выполняют по часовой стрелке или против часовой стрелки. От направления зависит, где окажется образ фигуры, даже если угол остаётся тем же.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четверть, половину и три четверти оборота. Такие повороты удобны для чертежей, потому что связаны с простыми ориентирами на плоскости.
</a:t>
            </a:r>
            <a:endParaRPr lang="en-US" sz="9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точки при повороте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повороте точки вокруг заданного центра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треугольника вокруг точки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не меняет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поворота треугольник остаётся равным исходному: сохраняются все стороны и углы. Меняется только его расположение на плоскости относительно центра вращения.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всего рассматривать исходный треугольник и его образ рядом. Тогда видно, как каждая вершина переместилась на одинаковом расстоянии от точки O.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90° и 180°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особенно наглядны повороты на 90° и 180°. Они позволяют быстро заметить, как меняется ориентация фигуры, не нарушая её равенства самой 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углы поворота встречаются чаще в школьных задачах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углы удобно строить на клетчатой бумаге и проверять по расположению относительно центра.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на 90° и 180° занимают больше половины задач, потому что их проще всего представить и построить.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задач по школьной 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поворота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отрезки после поворота остаются той же длины. Поэтому фигура не растягивается и не сжимается, а её размеры полностью совпадают с исходными.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не искажает углы между сторонами. Из-за этого образ фигуры можно точно сравнить с оригиналом и убедиться, что они равны.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остаётся той же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после поворота имеет такую же форму, как и до него. Именно поэтому поворот относят к движениям, а не к преобразованиям, которые меняют вид фигуры.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размеры и форма сохраняются, фигура занимает другое место на плоскости. В зависимости от угла и направления может измениться и её ориентация.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Поворот, сдвиг и симметрия: основные различия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три близких геометрических преобразования и что у них общего.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поворота обязательно есть центр вращения, а у сдвига его нет. Общим для всех трёх преобразований остаётся сохранение размеров и углов.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поворот часто помогает быстро определить новое положение точки по отношению к центру и осям координат.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четверть полного оборота и самый удобный угол для построений на плоскости.
</a:t>
            </a:r>
            <a:endParaRPr lang="en-US" sz="21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 называют центральной симметрией, потому что каждая точка и её образ расположены относительно центра одинаково, но по разные стороны от него.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точка, центр и её образ лежат на одной прямой. При этом расстояния от точки до центра и от образа до центра всегда равны.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поворота фигура кажется перевёрнутой, однако её размеры, форма и все углы остаются прежними. Меняется только расположение на плоскости.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проверок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 часто используют в задачах, где нужно быстро определить образ точки или фигуры, не выполняя сложных построений и дополнительных измерений.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координатной плоскости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получает новые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поворот удобно описывать через координаты исходной точки и её образа. Если центр находится в начале координат, можно быстро найти новую точку по правилу смены знаков и порядка координат. Затем результат проверяют по расстоянию до центра.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помогает не 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полезно видеть оси, центр поворота и две точки: исходную и полученную после вращения. Такой рисунок показывает, как точка смещается относительно начала координат и почему она остаётся на той же окружности с тем же радиусом.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работает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поворота на 90° вокруг начала координат школьники часто используют простую схему: координаты меняются местами, а один из знаков меняется на противоположный. Это делает построение быстрым и позволяет сразу проверить ответ на чертеже.
</a:t>
            </a:r>
            <a:endParaRPr lang="en-US" sz="87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поворот используется в жизни и учебных предметах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особенно важен там, где нужно точно менять положение объекта, не изменяя его форму. Это заметно и в школьных построениях, и в технических устройствах.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поворот встречается в геометрии и робототехнике. Это показывает его связь одновременно с учебными задачами и с практическими действиями.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 по теме «Поворот»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поворот фигуры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образа фигуры при повороте вокруг заданного центра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выполнении поворота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может перепутать, куда откладывать угол: по часовой стрелке или против. Из-за этого образ точки оказывается не там, где должен быть.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большой или малый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берут не тот угол поворота, например 90° вместо 180°. Тогда фигура сохраняет вид, но её положение на чертеже становится неправильным.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расстоянии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расстояние от образа до центра должно быть таким же, как у исходной точки. Если оно меняется, это уже не поворот.
</a:t>
            </a:r>
            <a:endParaRPr lang="en-US" sz="1124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порядком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соединить новые точки в другом порядке или принять поворот за сдвиг. При повороте всегда важно сохранять общий центр вращения.
</a:t>
            </a:r>
            <a:endParaRPr lang="en-US" sz="10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положение точки после разных поворотов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результат зависит не только от величины угла, но и от выбранного направления вращения.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на 90° и 270° дают разные положения, а 180° всегда переводит точку на противоположную сторону от центра.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поворота в школьной 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6594" y="1962684"/>
            <a:ext cx="455963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 орнаментах, природе и архитектуре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снежинках одинаковые лучи расположены вокруг общего центра. Такая повторяемость создаёт вращательную симметрию и делает узор строго упорядоченным.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 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цветов лепестки размещаются кругом, поэтому поворот помогает увидеть их симметрию. В природе это делает форму красивой и устойчивой для восприятия.
</a:t>
            </a:r>
            <a:endParaRPr lang="en-US" sz="976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и орнаменты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мозаиках и декоративных узорах элементы часто повторяются после поворота на одинаковый угол. Благодаря этому рисунок выглядит цельным и ритмичным.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зданиях и декоративных розетках элементы нередко располагаются вокруг одной точки. Так геометрия поворота становится заметной прямо в архитектуре и искусстве.
</a:t>
            </a:r>
            <a:endParaRPr lang="en-US" sz="10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меняет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движения робот может повернуть колёса или весь корпус на 90° или 180°, чтобы продолжить путь. В этом случае важно заранее задать центр разворота и нужное направление движения. Тогда машина точно выполнит задание на площадке.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передаёт 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механизмах поворот помогает передавать движение от одной детали к другой. Вращающиеся элементы работают согласованно, поэтому устройство выполняет полезную работу и остаётся управляемым. Здесь геометрия поворота превращается в основу техники.
</a:t>
            </a:r>
            <a:endParaRPr lang="en-US" sz="871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 робототехнике и механизмах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тренировка влияет на точность выполнения поворота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чертежи помогают лучше запоминать правило одинакового расстояния до центра и быстрее замечать неточности в построении.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практики точность растёт, время уменьшается, а ошибок становится меньше. Значит, навык поворота хорошо развивается через повторение.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 учебной иллюстрации по теме «Поворот»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 «Поворот»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показывает, как фигура меняет положение вокруг точки, не теряя формы и размеров. Зная центр, угол и направление, можно точно строить образы и узнавать это движение в задачах, природе и технике.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2026-06-03T13:25:23Z</dcterms:created>
  <dcterms:modified xsi:type="dcterms:W3CDTF">2026-06-03T13:25:23Z</dcterms:modified>
</cp:coreProperties>
</file>