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Класс Двудольные, семейство Бобовые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значение двудольных и бобовых растений для природы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значение двудольных и бобовых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появились около 130 млн лет назад и распространились по всему миру. Семейство Бобовые важно для сельского хозяйства благодаря питательным и экологическим свойствам.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в семени две семядоли, что отличает их от однодольных растений и влияет на их развитие.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развитая стержневая корневая система и листья с сетчатым жилкованием, что улучшает обмен веществ и удержание воды.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двудольных обычно имеют чашечку и венчик с двойным околоцветником, примеры: дуб, роза, фасоль.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двудольные растения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двудольных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сетчатое жилкование, а корень стержневой, обеспечивающий стабильное питание растения. Такая структура помогает им лучше закрепляться и всасывать воду.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чаще пятичленные и состоят из чашечки и венчика, а семена содержат две крупные семядоли, в отличие от однодольных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в природе и хозяйстве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образуют основу многих экосистем, поддерживая разнообразие видов и природные циклы.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обмен газов и водных ресурсов, влияя на климат и почвенную структуру.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снабжают человека плодами, лекарственными растениями и древесиной.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симбиоз с бактериями они способствуют обогащению почвы азотом, улучшая урожайность.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семействе около 18 000 видов, объединённых плодовыми бобами, широко используемыми в сельском хозяйстве.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Бобовые: общая характеристика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есть пищевые культуры, кормовые растения и декоративные виды с разнообразными формами и размерами.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бобовых взаимодействуют с клубеньковыми бактериями, что позволяет им фиксировать атмосферный азот.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делают бобовые ключевыми для поддержания плодородия и устойчивого земледелия.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растений семейства Бобовые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имеют сложные парноперистые или тройчатые листья, расположенные поочерёдно вдоль стебля. Такая структура обеспечивает оптимальное снабжение листьев светом и воздухом.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мотылькового типа состоят из яркого паруса, двух «крыльев» и сросшихся «лодочек», которые помогают привлечь опылителей и обеспечивают специфический механизм опыления.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формируются клубеньки для азотфиксации. Плоды — бобы, раскрывающиеся вдоль двух швов, что способствует эффективному распространению семян.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содержат бактерии рода Rhizobium, вступающие в симбиоз с растением для преобразования атмосферного азота в доступные соединения.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на корнях: механизм азотфиксации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фиксации азота обеспечивает растению необходимое питание без минеральных удобрений, увеличивая устойчивость к бедным почвам.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делает бобовые важными природными удобрителями, способствует сохранению экологии и плодородия почв на полях.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бобовых крупные и привлекательные, с пятью лепестками, образующими мотив мотылькового типа, что усиливает интерес насекомых-опылителей.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опыление у Бобовых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— пчёлы и шмели, которые способствуют перекрёстному опылению, повышая генетическое разнообразие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возможно самоопыление, что обеспечивает воспроизводство при отсутствии насекомых.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способствует точному переносу пыльцы, что повышает эффективность опыления и качество плодов.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бобовых культур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 и чечевица — важные источники растительного белка в разных странах мира. Они разнообразны по размеру, цвету плодов и срокам созревания.
</a:t>
            </a:r>
            <a:endParaRPr lang="en-US" sz="110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Клевер, люцерна и вика широко используются в животноводстве как высококачественный корм, способствующий улучшению здоровья и продуктивности скота.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и медоносные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некоторые сорта фасоли применяются в ландшафтном дизайне и пчеловодстве, обеспечивая красоту и производство мёда.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бобовых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содержание белка в различных бобовых и условия их выращивания. Белковый состав варьируется в зависимости от климатических требований каждой культуры.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белка делает эти культуры ценными для сбалансированного и здорового питания.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аграрные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содержат до 35% легкоусвояемого белка, что делает их важным продуктом для вегетарианцев и спортсменов, обеспечивая организм необходимыми аминокислотами.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как источник белка и питательных веществ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бобовых присутствуют витамины группы B, железо, магний и калий — микроэлементы, поддерживающие обмен веществ и здоровье сердечно-сосудистой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из бобовых способствуют улучшению пищеварения и профилактике заболеваний желудочно-кишечного тракта, а также используются при производстве растительных заменителей мяса.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бобовых: лидеры и объёмы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является крупнейшим производителем, экспортируя значительную часть продукции, что отражает важность бобовых в её аграрной экономике.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бобовых поддерживает глобальную продовольственную безопасность и способствует развитию устойчивого земледелия.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обогащают почву азотом за счёт симбиоза с клубеньковыми бактериями, что улучшает структуру и плодородие грунта без дополнительных удобрений.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устойчивы к засухе и требуют меньше воды, благодаря чему их выращивание экономично и экологично даже в сложных климатических условиях.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помогает восстанавливать плодородие и предотвращать эрозию почвы после интенсивного сельскохозяйственного использования.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бобовых растений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бобовых в качестве сидератов позволяет быстро восполнить азот в почве и улучшить её структуру для последующих культур.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как сидераты и севооборот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севооборот снижаются риски истощения почвы и эрозии, повышается биологическая активность грунта и устойчивость агроэкосистемы.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севообороте бобовые подавляют рост сорняков и уменьшают потребность в химических гербицидах, способствуя экологически чистому земледелию.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в системе земледелия поддерживает устойчивое развитие и способствует снижению негативного воздействия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азота с использованием бобовых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исследования агробиологии и микробиологии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хозяйственное применение бобовых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бобовых для сердечно-сосудистой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бобовых способствует снижению холестерина и улучшению общего состояния сердца. Антиоксиданты в составе растений укрепляют сосуды и помогают предотвращать болезни.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в животноводстве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 служат питательным кормом для скота, повышая продуктивность и качество продукции. Их использование снижает затраты на питание животных и улучшает экологическую устойчивость.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 производстве биоматериалов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бобовых получают биопластики и биоэнергетические ресурсы, что снижает зависимость от нефти и уменьшает выбросы углекислого газа. Это важное направление для экологически чистых технологий.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Энтады гигантская — растение с плодами длиной до 1,5 метра, что делает её одной из рекордсменов среди бобовых по размерам плодов.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бобовых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Арахис — уникальное бобовое, у которого плоды формируются под землёй, в отличие от большинства других представителей семейства.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Чечевица считается одной из древнейших культур, выращиваемых человеком более 9000 лет, и служит основой пищевого рациона на Ближнем Востоке.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— кормовое бобовое, адаптированное к выращиванию на бедных почвах, что делает её ценным растением для регионов с низким плодородием.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 культуре, традициях и кухнях народов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Хумус — традиционное блюдо Ближнего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 служит основным ингредиентом хумуса — популярного блюда, которое готовится из пюрированных варёных бобов с добавлением оливкового масла и специй, широко распространённого на Ближнем Востоке.
</a:t>
            </a:r>
            <a:endParaRPr lang="en-US" sz="90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в национальных блюдах Латинской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Латинской Америки фасоль является основой многих блюд, таких как чили и рис с фасолью, и присутствует в культуре как символ урожая и изобилия.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в традиционной японской и китайской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— ключевой продукт азиатских стран, используется для производства тофу, соевого соуса и других блюд, обладающих важным культурным и питательным значением.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фундамент здоровья и экологии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обеспечивают питание, поддерживают плодородие почв и способствуют устойчивому сельскому хозяйству, играя ключевую роль для здоровья людей и сохранения природы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2026-05-08T01:41:00Z</dcterms:created>
  <dcterms:modified xsi:type="dcterms:W3CDTF">2026-05-08T01:41:00Z</dcterms:modified>
</cp:coreProperties>
</file>