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романе: главный герой истории и нравственный 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 — не фон, а сила, формирующая историю, героев и правду.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тема народа стала одной из центральных: литература отвечала на общественные перемены, споры о судьбе России и вопрос о том, кто несёт историческую ответственность.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русской литературе: исторический и литературный контекст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народ — это не одна группа, а широкий круг людей, связанных трудом, языком, обычаями, памятью и общим укладом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в это понятие входят крестьяне, солдаты, ремесленники, казаки, рабочие и городские низы — то есть разные слои общества, объединённые жизненным опытом.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может быть изображён как толпа, община, коллективный персонаж или нравственная среда, на фоне которой особенно ясно видны ценности и ошибки героев.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«народ» в романе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придаёт произведению исторический масштаб, связывая личную судьбу героя с судьбой страны и эпохи.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образа народа в романе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народа автор выражает отношение к труду, страданию, насилию и человеческому достоинству.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часто становится нравственным ориентиром, по которому проверяются идеи, поступки и жизненные позиции персонажей.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сцены позволяют показать войну, труд, бедность, унижение, взаимопомощь и сопротивление жизненным обстоятельствам.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Бородинском поле — не отдельные судьбы, а общая стойкость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эпических сценах Толстого важно не только движение армии, но и ощущение единого усилия. Солдаты, ополченцы и партизаны действуют как часть большого исторического целого, где личное подчинено общему делу и национальной ответственности.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у Шолохова — народ на изломе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казачий мир показан как сообщество, втянутое в трагический выбор. Семейные связи, труд, воинская традиция и исторический конфликт здесь неразделимы, а судьба героя становится частью судьбы всего народа.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эпоха: масса превращается в историческую силу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революции и гражданской войне народные массы уже не просто наблюдают перемены, а оказываются внутри них. Массовая сцена, народное собрание или путь колонны подчёркивают, что история движется через коллективное действие.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коллективный герой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народ может быть и нравственным мерилом, и источником трагического опыта, и объектом социального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исторический конфликт, тем заметнее народ как действующая сила и носитель смысла.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романов Л.Н. Толстого, Ф.М. Достоевского, И.С. Тургенева и М.А. Шолохова, основанный на школьном литературном курсе.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роль народа у разных писателей
</a:t>
            </a:r>
            <a:endParaRPr lang="en-US" sz="2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02603"/>
            <a:ext cx="4151400" cy="1642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используют народный образ для раскрытия эпохи, конфликта и авторской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каждого писателя выполняет свою функцию, но всегда помогает оценить историческое время и нравственный выбор.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ключевых произведениях русской литературы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программных произведений русской классики XIX–XX веков.
</a:t>
            </a:r>
            <a:endParaRPr lang="en-US" sz="11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Толстой: народ и историческая правда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народ представлен как живая общность, где важны труд, терпение и внутренняя собранность. Именно это единство помогает понять, почему историческая правда не сводится к словам и громким решениям.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единство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народное сопротивление, партизанская война и стойкость армии становятся частью победы 1812 года. Простые люди действуют не ради славы, а ради сохранения страны и жизни.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стойкость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близок Толстому тем, что слушает не самолюбие, а ход истории и народную волю. Поэтому народная правда противопоставлена внешнему блеску, эффектным жестам и честолюбию отдельных фигур.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подлинности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 в «Войне и мире»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Бородино, отступление и военный совет создают ощущение общей национальной судьбы. Толстой показывает не только ход сражения, но и речь солдат, усталость, движение колонн и поведение людей перед опасностью.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сцены важны своей конкретностью: в них история видна через детали быта и поведения. Благодаря этому простой человек становится участником великого события, а не декоративным фоном.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Достоевский: народ, сострадание и нравственный выбор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народная среда связана с болью, унижением, виной и религиозным поиском, поэтому она сразу ставит героя перед нравственным испытанием.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городская беднота и уличные сцены помогают увидеть пределы теории Раскольникова и её столкновение с живой человеческой совестью.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 у писателя не идеализируется: она тяжела и часто трагична, но именно в ней сохраняются милосердие, жертвенность и надежда на духовное обновление.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Соня, Мармеладовы и петербургская улица показывают, что сострадание для Достоевского важнее абстрактной идеи, а спасение начинается с принятия чужой боли.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усиливает ощущение тесноты, одиночества и нравственного давления, поэтому народная среда становится испытанием для идеи и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социальное отчуждение, тем заметнее у Достоевского путь к состраданию, раскаянию и духовному перелому.
</a:t>
            </a:r>
            <a:endParaRPr lang="en-US" sz="153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«Преступление и наказание» (1866), «Униженные и оскорблённые» (1861)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в романах Достоевского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избегает идеализации: народ у него может быть терпеливым, мудрым, страдающим или замкнутым, но всегда остаётся носителем реальной исторической жизни России.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Тургенев: народ как социальная реальность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крестьяне показаны через быт, труд, речь и поведение; именно эти детали позволяют увидеть в них живых людей, а не литературную схему.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крестьянский мир проверяет отвлечённые теории героев. Образ деревни показывает, насколько общественные идеи соотносятся с действительностью, а не только с спором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образ народа у разных писателей связан с разными художественными задачами и способами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приёмов показывает: народ в русской литературе не фиксированная тема, а способ по-разному осмыслить историю, человека и нравственный выбор.
</a:t>
            </a:r>
            <a:endParaRPr lang="en-US" sz="1428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подходы к изображению народа
</a:t>
            </a:r>
            <a:endParaRPr lang="en-US" sz="2505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Толстой, Ф.М. Достоевский, И.С. Тургенев, М.А. Шолохов; романы и проза XIX–XX веков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просторечие, диалектные слова и особая интонация сразу определяют происхождение персонажа. Через речь писатель показывает его опыт, привычки и систему ценностей.
</a:t>
            </a:r>
            <a:endParaRPr lang="en-US" sz="157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фольклорные элементы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характеристика героя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причитания, поговорки и уменьшительные формы связывают героя с общей культурой. Благодаря им в романе слышится не только отдельный голос, но и память поколения.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память народа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детали к образу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обобщения в романе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исторические переломы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становится участником общего испытания: на первый план выходят стойкость, потери, взаимная помощь и способность сохранять человеческое достоинство в экстремальных условиях.
</a:t>
            </a:r>
            <a:endParaRPr lang="en-US" sz="1162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перемены меняют привычный уклад жизни. Простые люди оказываются перед необходимостью приспосабливаться, защищать свой труд и заново определять место в истории.
</a:t>
            </a:r>
            <a:endParaRPr lang="en-US" sz="1209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разлом делает народ не наблюдателем, а действующим лицом. В литературе особенно заметны раскол, выбор стороны и цена насилия для каждого человека.
</a:t>
            </a:r>
            <a:endParaRPr lang="en-US" sz="1204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переломные моменты народ несёт память о прошлом и помогает определить нравственный итог событий. Именно здесь особенно ясно видно, кто сохраняет жизнь и смысл.
</a:t>
            </a:r>
            <a:endParaRPr lang="en-US" sz="122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эпохи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часто присутствуют в одном произведении, создавая сложный и правдивый образ народа без упрощения и идеализации.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 народ одновременно как источник силы и как жертву истории, поэтому его образ всегда многослоен.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Л.Н. Толстого, Ф.М. Достоевского, И.С. Тургенева, М.А. Шолохова
</a:t>
            </a:r>
            <a:endParaRPr lang="en-US" sz="1275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трагические стороны народного образа
</a:t>
            </a:r>
            <a:endParaRPr lang="en-US" sz="22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народа остаётся актуальной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народа заставляет задуматься, насколько общество умеет замечать слабых и защищать тех, кто оказывается в неравном положении перед жизнью и историей.
</a:t>
            </a:r>
            <a:endParaRPr lang="en-US" sz="1408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опыт поколений и помогает понять, как личные судьбы складываются в общую историческую память страны и семьи.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напоминает, что история создаётся не только выдающимися людьми. Решения, труд и молчание многих тоже влияют на ход событий.
</a:t>
            </a:r>
            <a:endParaRPr lang="en-US" sz="152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 этой темы учит уважать человеческую жизнь, видеть ценность простого труда и не сводить человека к его социальному положению.
</a:t>
            </a:r>
            <a:endParaRPr lang="en-US" sz="15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говорит в произведении: какими словами, интонациями, пословицами и особенностями речи он наделён? Эти детали помогают понять его культурную среду и внутренний мир.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вопросы для анализа темы в романе
</a:t>
            </a:r>
            <a:endParaRPr lang="en-US" sz="2783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действует в решающие моменты сюжета: остаётся фоном, поддерживает героя, сопротивляется обстоятельствам или становится исторической силой? Ответ показывает степень его значимости.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Каково авторское отношение: выражено ли оно через композицию, контрасты, массовые сцены и детали? Именно здесь становится ясно, является ли народ нравственной мерой романа.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романе: больше, чем фон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соединяет историю, мораль и живую речь эпохи. Через него роман показывает, что судьба страны складывается из жизни обычных людей, их труда, боли, памяти и нравственного выбора.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2026-05-20T04:19:55Z</dcterms:created>
  <dcterms:modified xsi:type="dcterms:W3CDTF">2026-05-20T04:19:55Z</dcterms:modified>
</cp:coreProperties>
</file>