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97156" y="0"/>
            <a:ext cx="47466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325" y="144325"/>
            <a:ext cx="3790800" cy="18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широта: ключ к пониманию Земли
</a:t>
            </a:r>
            <a:endParaRPr lang="en-US" sz="3867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2203500"/>
            <a:ext cx="37908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Широта задаёт положение на Земле, влияя на климат и экосистемы.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06100" y="3476325"/>
            <a:ext cx="18675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400" y="895548"/>
            <a:ext cx="3430200" cy="3366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2400" y="144325"/>
            <a:ext cx="3858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наука: путь понятия широты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1193025"/>
            <a:ext cx="37812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широты сформировалось с развитием древней картографии и мореплавания. Эратосфен впервые оценил широту и размер Земли, используя астрономические наблюдения, что стало основой для навигации и географических открытий.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92675" y="44561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44325" y="144325"/>
            <a:ext cx="5849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географической системы координат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Широта и долгота вместе определяют точное положение на планете. Широта измеряется в градусах от экватора до полюсов.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44450" y="21872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Градусы широты делятся на минуты и секунды для высокой точности позиционирования по поверхности Земли.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44325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позволяет однозначно определить любую точку и используется во всех областях географии и навигации.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925" y="890679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75675" y="1443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Глобус: ключевые элементы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207925" y="2173350"/>
            <a:ext cx="37917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Параллели как ориентиры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Параллели — линии постоянной широты, служащие основой картографической сетки и обозначающие изменение географической широты по глобусу.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7925" y="1136038"/>
            <a:ext cx="37917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экватора и полюсов
</a:t>
            </a:r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Экватор — главная параллель 0°, делящая Землю на Северное и Южное полушария. Северный и Южный полюсы находятся на 90° северной и южной широты соответственно, задавая пределы широты.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Методика измерения широты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106450" y="118650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Широта выражается в градусах, минутах и секундах угловой меры для точного описания положения относительно экватора.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2147400" y="22205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Определяется принадлежность точки к северной (с.ш.) или южной (ю.ш.) широте, что влияет на климатические характеристики региона.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06450" y="325465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методы включают установку высоты светил с помощью астрономических приборов для ориентирования.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2157106" y="42886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современности методы дополнены спутниковыми системами, повышающими точность измерения и скорость получения данных.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50" y="868029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4325" y="1443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широты с наблюдением небесных тел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0100" y="2182350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Астрономические наблюдения высоты светил служат древним и надёжным способом узнать географическую широту на любой точке планеты.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386950" y="1135682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определения широты на севере измеряют угол подъёма Полярной звезды над горизонтом. Это позволяет ориентироваться даже без карт и сложных приборов.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угла солнечных лучей с широтой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уменьшением угла падения солнечного света снижается количество энергии, достигающей поверхности, что формирует климатическую зону.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падения солнечных лучей напрямую влияет на температуру и климатические условия различных широт.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Метеорологические исследования, 2023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696" y="1805970"/>
            <a:ext cx="682500" cy="68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1782" y="1827349"/>
            <a:ext cx="719700" cy="639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6112" y="3578278"/>
            <a:ext cx="719700" cy="5757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23038" y="3524916"/>
            <a:ext cx="597188" cy="682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06100" y="144325"/>
            <a:ext cx="5275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зоны Земли по широте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90941" y="1805975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Экваториальная зона
</a:t>
            </a:r>
            <a:pPr algn="l" indent="0" marL="0">
              <a:lnSpc>
                <a:spcPct val="115000"/>
              </a:lnSpc>
              <a:buNone/>
            </a:pPr>
            <a:r>
              <a:rPr lang="en-US" sz="6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Отличается постоянным теплом и высокой влажностью с минимальными сезонными изменениями, что обеспечивает богатство экосистем.
</a:t>
            </a:r>
            <a:endParaRPr lang="en-US" sz="820" dirty="0"/>
          </a:p>
        </p:txBody>
      </p:sp>
      <p:sp>
        <p:nvSpPr>
          <p:cNvPr id="10" name="Text 3"/>
          <p:cNvSpPr txBox="1"/>
          <p:nvPr/>
        </p:nvSpPr>
        <p:spPr>
          <a:xfrm>
            <a:off x="5546627" y="180597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Тропическая зона
</a:t>
            </a:r>
            <a:pPr algn="l" indent="0" marL="0">
              <a:lnSpc>
                <a:spcPct val="115000"/>
              </a:lnSpc>
              <a:buNone/>
            </a:pPr>
            <a:r>
              <a:rPr lang="en-US" sz="6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Характеризуется жарким климатом с выраженной влажной и сухой сезонами, влияет на растительность и хозяйственную деятельность.
</a:t>
            </a:r>
            <a:endParaRPr lang="en-US" sz="869" dirty="0"/>
          </a:p>
        </p:txBody>
      </p:sp>
      <p:sp>
        <p:nvSpPr>
          <p:cNvPr id="11" name="Text 4"/>
          <p:cNvSpPr txBox="1"/>
          <p:nvPr/>
        </p:nvSpPr>
        <p:spPr>
          <a:xfrm>
            <a:off x="1890956" y="3524913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Умеренная зона
</a:t>
            </a:r>
            <a:pPr algn="l" indent="0" marL="0">
              <a:lnSpc>
                <a:spcPct val="115000"/>
              </a:lnSpc>
              <a:buNone/>
            </a:pPr>
            <a:r>
              <a:rPr lang="en-US" sz="6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Проявляются четко выраженные сезоны с разной температурой и осадками, что создаёт разнообразие природных ландшафтов.
</a:t>
            </a:r>
            <a:endParaRPr lang="en-US" sz="862" dirty="0"/>
          </a:p>
        </p:txBody>
      </p:sp>
      <p:sp>
        <p:nvSpPr>
          <p:cNvPr id="12" name="Text 5"/>
          <p:cNvSpPr txBox="1"/>
          <p:nvPr/>
        </p:nvSpPr>
        <p:spPr>
          <a:xfrm>
            <a:off x="5546627" y="352492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Полярная зона
</a:t>
            </a:r>
            <a:pPr algn="l" indent="0" marL="0">
              <a:lnSpc>
                <a:spcPct val="115000"/>
              </a:lnSpc>
              <a:buNone/>
            </a:pPr>
            <a:r>
              <a:rPr lang="en-US" sz="6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Отмечается суровый холод с длительными зимами, что ограничивает биоразнообразие и формирует специфические экосистемы.
</a:t>
            </a:r>
            <a:endParaRPr lang="en-US" sz="79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7675" y="1136703"/>
            <a:ext cx="2366100" cy="20934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8621" y="1136703"/>
            <a:ext cx="2366100" cy="20934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Навигационные методы определения широты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426894" y="3405808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секстанта в мореплавании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Моряки измеряли угол солнца или звёзд над горизонтом с помощью секстанта, определяя широту. Этот метод позволял ориентироваться тогда, когда береговые ориентиры были недоступны.
</a:t>
            </a:r>
            <a:endParaRPr lang="en-US" sz="910" dirty="0"/>
          </a:p>
        </p:txBody>
      </p:sp>
      <p:sp>
        <p:nvSpPr>
          <p:cNvPr id="9" name="Text 3"/>
          <p:cNvSpPr txBox="1"/>
          <p:nvPr/>
        </p:nvSpPr>
        <p:spPr>
          <a:xfrm>
            <a:off x="5003715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Астрономия и воздушная навигация
</a:t>
            </a:r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Пилоты применяли измерение углов высоты светил для точного позиционирования в воздухе. Такие астрономические методы оставались важными до массового внедрения спутниковых систем.
</a:t>
            </a:r>
            <a:endParaRPr lang="en-US" sz="86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1443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GPS и современные технологии позиционирования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19877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навигационные системы используют спутники для определения широты с высокой точностью и независимостью от погодных условий.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3175000" y="21770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минимум четырёх спутников анализируются для вычисления координат, что обеспечивает стабильность и надёжность позиционирования.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137650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современных систем достигает нескольких метров, значительно превосходя традиционные астрономические методы.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625" y="1889076"/>
            <a:ext cx="4009200" cy="13619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49" y="147750"/>
            <a:ext cx="58788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широт крупных городов мира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139278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приведены широты известных городов: Москва, Нью-Йорк, Каир и Сидней. Эти данные показывают, как широта влияет на климатические и световые условия, характерные для каждого города.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176411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Широта влияет на климат, продолжительность светового дня и сезонные изменения, что отражается на жизни и культуре каждого города.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408676"/>
            <a:ext cx="17877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взяты из Google Карты.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7400" y="1443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Измерительные инструменты: секстант и угломер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Секстант — это точный инструмент, предназначенный для измерения угла между горизонтом и светилом, ключевой для определения широты в морской навигации.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4237950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секстанта требует навыков и проведения нескольких наблюдений для повышения точности результатов определения широты.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6284750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угломеры интегрированы с цифровыми технологиями, что упрощает и ускоряет процесс измерения и повышения его точности.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2147400" y="2197803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Угломеры разнообразных конструкций широко применяются в образовательных целях и научных экспедициях для астрономических и географических измерений.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Продолжительность дня на разных широтах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полярных широтах различия в продолжительности дня наиболее выражены и вызывают уникальные природные явления, влияя на жизнь животных и человека.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Продолжительность светового дня зависит от широты, влияя на экологические и социальные процессы в различных регионах Земли.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Астрономические данные, 2023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Широта и сезонные явления природы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171550" y="1143000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тропиках смены сезонов практически не ощутимы, что связано с незначительным изменением угла падения солнечных лучей.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06450" y="2177075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Умеренные широты характеризуются ярко выраженной сменой времен года благодаря наклону оси Земли и изменению угла солнечного света.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3192835" y="3211150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Полярные регионы переживают экстремальные явления — полярные дни и ночи, сопровождающиеся резкими перепадами температур и особыми адаптациями живых организмов.
</a:t>
            </a:r>
            <a:endParaRPr lang="en-US" sz="118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6700" y="906904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600" y="1545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Параллели: изолинии широты на картах и глобусах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442850" y="2181895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параллелей в картографии обеспечивает создание точных карт и навигационных систем, позволяя планировать маршруты и проводить исследования.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442850" y="1145407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Параллели — линии на карте или глобусе, отмечающие одинаковые значения широты; они помогают ориентироваться и точно определять географическое положение.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измерения широты астрономическим методом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последовательные этапы определения широты по наблюдению астрономических объектов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44325" y="144325"/>
            <a:ext cx="5849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широты на разнообразие природы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условия вблизи экватора способствуют максимальному биоразнообразию благодаря стабильной температуре и большому солнечному излучению.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44450" y="21872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высоких широтах видовое разнообразие меньше, преобладают виды, приспособленные к суровому холоду и короткому сезону вегетации.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44325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Экваториальные тропические леса и арктическая тундра — яркие примеры адаптации природы к разным широтным условиям и климату.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925" y="890679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675" y="1443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Экспедиции, исследования и определение широты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475000" y="3204915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Руаль Амундсен в 1911 году подтвердил достижение Южного полюса, используя секстант и астрономические методы, что стало ключевым этапом в исследованиях высоких широт.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442875" y="2173357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точные измерения широты выполнялись в географических и полярных экспедициях с целью правильного ведения маршрутов и фиксации открытия новых территорий.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ошибок в определении широты и способы их снижения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106450" y="118650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Человеческий фактор влияет на точность измерений, включая ошибки при чтении приборов и записи данных, что требует тщательной подготовки и контроля.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2147400" y="22205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Технические неисправности и износ измерительных приборов могут приводить к неправильным результатам, поэтому необходим регулярный техосмотр и калибровка.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06450" y="325465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Атмосферные условия и рефракция искажают видимость небесных тел, поэтому измерения проводят при оптимальных погодных условиях и с учетом поправок.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2157106" y="42886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электронных приборов и спутниковых технологий значительно снижает погрешности, обеспечивая высокую точность географических данных.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60600" y="1167150"/>
            <a:ext cx="4822800" cy="280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роль географической широты и её значение
</a:t>
            </a:r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широта остаётся фундаментальной величиной в науке и практике, определяя климатические условия, биологическое разнообразие и обеспечивая точное позиционирование в глобальном пространстве.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2026-05-07T23:46:30Z</dcterms:created>
  <dcterms:modified xsi:type="dcterms:W3CDTF">2026-05-07T23:46:30Z</dcterms:modified>
</cp:coreProperties>
</file>