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элементарная единица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«система»: структура, работа и наследственность — всё в одном уровне организации.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наблюдений под микроскопом до клеточной теории: открытия Гука, Шлейдена, Шванна и Вирхова связали растения и животных единым принципом. Развитие микроскопии превратило «невидимое» в научный факт.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возникло учение о клетке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одной или множества клеток. При этом именно клеточный уровень задаёт основу организации живой материи и определяет, как устроено функционирование организмов.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выступает единицей строения, жизнедеятельности, роста и развития. Сходство клеток разных организмов отражает общность происхождения и общие закономерности жизни.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передаётся через ДНК, которая находится в клетках. Благодаря этому признаки сохраняются при размножении и передаются следующему поколению.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организмов связано с делением клеток, а обновление тканей — с образованием новых клеток. Так поддерживаются рост, восстановление и нормальная работа органов.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диапазонов размеров из школьных курсов биологии; точные значения для клеток зависят от вида и условий наблюдения.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и масштаб микромира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микроскопических размерах клетка сохраняет способность к обмену веществ, росту и размножению.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показывает: «величина» не равна «сложности». Важнее то, какие внутренние структуры обеспечивают 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9578" y="1497250"/>
            <a:ext cx="2977993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помогает увидеть, как различается организация наследственного материала и клеточных структур.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наличии ядра и мембранных органоидов связаны с большей структурной сложностью эукариот.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 и школьные учебники биологии (обобщённые характеристики).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сравнение строения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 эукариот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эукариот клетка имеет плазматическую мембрану, цитоплазму и ядро. Внутри работают рибосомы, митохондрии, эндоплазматическая сеть и аппарат Гольджи, обеспечивая обмен и синтез.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растительной и животной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Растительной клетке свойственны клеточная стенка, крупная вакуоль и хлоропласты. Животная клетка обычно имеет центриоли и лизосомы; различия помогают связать строение с функциями.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клетки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клетка получает, преобразует и использует вещества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поступления, переработки и распределения молекул, включая варианты переноса через мембрану и везикулярные пути.
</a:t>
            </a:r>
            <a:endParaRPr lang="en-US" sz="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внутреннюю среду клетки от внешней и регулирует обмен веществ. Благодаря этому поддерживается относительное постоянство состава цитоплазмы.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 мембране обеспечивают перенос нужных веществ и удаление продуктов обмена. Так клетка контролирует, что именно и в каком количестве поступает внутрь.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 распознавание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участвует в передаче сигналов и распознавании клеток. Это помогает клеткам реагировать на изменения условий и взаимодействовать с окружением.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как граница клетки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ДНК, а гены в хромосомах определяют наследственные признаки. Через РНК оно участвует в управлении синтезом белка.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в соматических клетках 46 хромосом, поэтому наследственность хорошо иллюстрирует связь клетки и признаков.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сведения о числе хромосом у человека (46 в соматических клетках).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органоидов по школьным материалам по клеточной биологии (качественные характеристики).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 и их функции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специализируется на своём этапе работы, а вместе они образуют согласованную «внутриклеточную цепочку».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функции распределены между структурами: без взаимодействия органоидов клетка не смогла бы поддерживать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двойную мембрану, а внутренняя образует складки — кристы. На этих участках протекают процессы клеточного дыхания, итогом которых становится образование АТФ — универсального «топлива».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митохондрий в мышечных, нервных и печёночных клетках, где обмен веществ требует значительных затрат энергии. Благодаря им клетка может обеспечивать движение, синтез веществ и активный транспорт молекул.
</a:t>
            </a:r>
            <a:endParaRPr lang="en-US" sz="158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источники энергии клетки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отличается клеточной стенкой из целлюлозы, крупной центральной вакуолью и хлоропластами. Стенка задаёт прочность и форму, а вакуоль служит для накопления воды и поддержания тургора.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 обеспечивают фотосинтез. В них световая энергия преобразуется так, чтобы можно было собирать из неорганических веществ органические соединения.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позволяют растениям быть автотрофами: они не зависят целиком от готовых органических веществ. Клеточные структуры работают согласованно, превращая энергию света в химическую энергию.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и автотрофное питание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не имеет клеточной стенки и хлоропластов. Вместо «жёсткого каркаса» она опирается на гибкую плазматическую мембрану, которая помогает клетке менять форму.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животной клетки находятся лизосомы и центриоли. Лизосомы отвечают за внутриклеточное расщепление, а центриоли участвуют в процессах, связанных с делением клетки.
</a:t>
            </a:r>
            <a:endParaRPr lang="en-US" sz="1257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Подобная организация соответствует жизни животного: клеткам важны подвижность, быстрый обмен веществ и способность взаимодействовать с окружающей средой. Поэтому требования к структурам отличаются от растительных клеток.
</a:t>
            </a:r>
            <a:endParaRPr lang="en-US" sz="1075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животного клетки объединяются в специализированные ткани и органы. Форма, размеры и внутренние структуры каждой клетки связаны с тем, какую функцию она выполняет в организме.
</a:t>
            </a:r>
            <a:endParaRPr lang="en-US" sz="119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и её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01058"/>
            <a:ext cx="4063200" cy="2228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справочная таблица показывает, как разные типы клеток выполняют функции в организме, а также подчёркивает принцип: форма клетки согласована с её работой.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разных тканей различаются по строению, потому что каждая специализация требует «своего» набора функций и структур, обеспечивающих работу органа.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учебного уровня по биологии (общие сведения о клетках тканей человека).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тканей человека и их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и рост многоклеточного организма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этапов: интерфаза → митоз → цитокинез; итог — две генетически одинаковые дочерние клетки (основа роста, регенерации и обновления тканей).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обобщение по клеточной теории и признакам живого (без количественных внешних измерений).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клетка считается единицей жизни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клетки входят в состав организма, многие процессы поддержания жизнедеятельности запускаются и контролируются именно на уровне клеточных структур и молекулярных механизмов.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свойств живого с клеточным уровнем подчёркивает: минимальная система, способная обмениваться веществами, размножаться и регулировать процессы, — это клетка.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наследственной информации (мутации) могут нарушать работу белков и клеточных механизмов. Такие сбои отражаются на тканях и органах, повышая риск длительных и прогрессирующих нарушений.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способны проникать в клетки и перестраивать их жизнедеятельность. Это вызывает повреждение тканей и сбои обмена веществ, а иногда приводит к неправильным реакциям клеток на сигналы организма.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деления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процессы деления выходят из-под контроля, ткани перестают обновляться правильно. Итогом становятся патологические состояния, которые затрагивают весь организм, а не только одну клетку.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деление связано с онкологическими заболеваниями, нарушение ответной реакции на инсулин — с сахарным диабетом, а изменения эритроцитов — с анемией. Эти связи показывают клеточную основу многих болезней.
</a:t>
            </a:r>
            <a:endParaRPr lang="en-US" sz="154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клеток и болезни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клетки эпителия щеки напоминают «мозаику»: хорошо различимы их контуры и ядро. Это помогает понять, что клетка имеет собственную границу и организована как отдельная единица. Наблюдение связывает рисунок из учебника с реальным изображением.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щеки: видим границу клетки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кожицы лука — один из самых доступных объектов для наблюдения. На препарате видна вытянутая форма клеток, их границы и крупные структуры внутри. Такое сравнение усиливает представление о масштабе: то, что кажется «одним», на самом деле состоит из множества клеток.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школьная лаборатория: клеточный мир в капле
</a:t>
            </a:r>
            <a:endParaRPr lang="en-US" sz="1345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под микроскопом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исследования лежат в основе диагностики рака, потому что позволяют связывать патологические изменения с работой клеток и механизмами деления. Это делает понимание клеточных процессов практическим инструментом врачей.
</a:t>
            </a:r>
            <a:endParaRPr lang="en-US" sz="133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клеточного строения и функций помогает изучать наследственные заболевания, старение и регенерацию тканей. Разбирая, как работают клеточные системы, ученые точнее объясняют причины многих патологий.
</a:t>
            </a:r>
            <a:endParaRPr lang="en-US" sz="1333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 применима и в технологиях: тканевая инженерия, генная терапия, биотехнологии и фармакология опираются на воздействие на клеточные механизмы. Поэтому она важна для современной медицины.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клеточной биологии для науки и медицины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строение, функции и наследственность всех живых организмов. Изучение клеток показывает единство жизни при разнообразии форм и связь микроструктуры с работой всего организма, ведь именно клетка — элементарная единица жизни.
</a:t>
            </a:r>
            <a:endParaRPr lang="en-US" sz="1675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единства живого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2026-05-12T10:14:57Z</dcterms:created>
  <dcterms:modified xsi:type="dcterms:W3CDTF">2026-05-12T10:14:57Z</dcterms:modified>
</cp:coreProperties>
</file>