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и территорий от радиационной опасности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угрозу и защитить людей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не ощущается сразу, но может поражать человека через воздух, воду, пищу и кожу. Особенно уязвимы дети, беременные женщины и люди рядом с источником облучения.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безопасность: почему это важно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2406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2119" y="1498328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радиационной опасности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АЭС и ядерный цикл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электростанции, предприятия ядерного топливного цикла и хранилища отходов требуют строгого контроля. Риск резко возрастает при авариях, пожаре, нарушении герметичности и ошибках персонала.
</a:t>
            </a:r>
            <a:endParaRPr lang="en-US" sz="987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промышленность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установки, радионуклидная диагностика, дефектоскопия и другие технологии полезны, но опасны при нарушении правил работы. Защита персонала и дозиметрический контроль здесь обязательны.
</a:t>
            </a:r>
            <a:endParaRPr lang="en-US" sz="951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материалов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радиоактивных веществ связана с повышенной ответственностью на каждом этапе. Повреждение упаковки, авария на маршруте или неправильное хранение могут привести к загрязнению местности.
</a:t>
            </a:r>
            <a:endParaRPr lang="en-US" sz="98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Радон в помещениях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радон способен накапливаться в подвалах и плохо проветриваемых зданиях. Его опасность часто недооценивают, хотя длительное вдыхание повышает риск для здоровья.
</a:t>
            </a:r>
            <a:endParaRPr lang="en-US" sz="104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ситуации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разрушение защитных оболочек и нарушение санитарных правил усиливают радиационную опасность. В таких условиях даже небольшой источник может стать причиной масштабного заражения территории.
</a:t>
            </a:r>
            <a:endParaRPr lang="en-US" sz="9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различаются по скорости и степени опасности, поэтому важны не только экстренные меры, но и контроль пищи, воды и воздуха.
</a:t>
            </a:r>
            <a:endParaRPr lang="en-US" sz="108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диаграммы по ОБЗР
</a:t>
            </a:r>
            <a:endParaRPr lang="en-US" sz="1071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вдыхание и пищевые цепи: именно они чаще ведут к накоплению радионуклидов в организме.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попадания радионуклидов в организм человека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барьер: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барьер удерживает радиоактивные вещества внутри топлива или источника излучения. Он должен не допустить выхода опасных веществ даже при обычной эксплуатации, а не только в аварийной ситуации.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 третий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первый барьер повреждён, включаются следующие уровни защиты: оборудование, герметичные системы, защитные сооружения и санитарно-защитные зоны. Многоуровневость нужна, чтобы отказ одного элемента не привёл к поражению людей.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барьера радиационной защиты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облучение возникает, когда источник находится вне тела человека; внутреннее — при попадании радионуклидов в организм через дыхание, пищу, воду или 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радиационного воздействия и единицы измерения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воздействие связано с большой дозой за короткое время, а хроническое — с длительным воздействием малых доз. Оба варианта требуют контроля и своевременного прекращения контакта с источником.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Поглощённую и эквивалентную дозу оценивают в зивертах, а активность вещества — в беккерелях. Эти величины не равны между собой, потому что описывают разные стороны опасности.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доза и дольше пребывание в опасной зоне, тем больше риск лучевой болезни, ожогов, поражения внутренних органов и отдалённых онкологических последствий.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4950"/>
            <a:ext cx="4365000" cy="24007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гражданской обороне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помогают снизить дозу облучения, не допустить попадания радионуклидов в организм и ограничить последствия загрязнения.
</a:t>
            </a:r>
            <a:endParaRPr lang="en-US" sz="116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эффект даёт сочетание укрытия, организованной эвакуации и строгого следования указаниям официальных служб.
</a:t>
            </a:r>
            <a:endParaRPr lang="en-US" sz="1287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защиты населения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радиационной тревоге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гражданской обороны и действий населения при радиационной 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Йодная профилактика: назначение и ограничения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угрозы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Йодид калия не принимают заранее без причины. Он нужен только тогда, когда официально подтверждена опасность поступления радиоактивного йода.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сигнала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 наиболее эффективен при своевременном приёме по распоряжению уполномоченных служб. Он снижает накопление радиоактивного йода в щитовидной железе.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приёма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Самовольное использование опасно из-за противопоказаний, возможных аллергических реакций и ложного чувства полной защищённости. Это не заменяет эвакуацию и другие меры.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решают не только параметры среды, но и поведение людей: дисциплина, точность действий и выполнение инструкций уменьшают риск.
</a:t>
            </a:r>
            <a:endParaRPr lang="en-US" sz="1118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значимости факторов для учебной диаграммы по ОБЗР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риск снижают сокращение времени, увеличение расстояния и защита преградами; быстрые организованные действия уменьшают суммарную дозу.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тяжесть последствий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облучения нужны респиратор или маска, плотная одежда, перчатки, головной убор и закрытая обувь. Эти средства уменьшают попадание радиоактивной пыли на кожу и в дыхательные пути.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 должен включать воду, фонарик, батарейки, аптечку, телефон, простейшие средства связи и копии документов. После выхода из опасной зоны одежду снимают, упаковывают и проводят влажную обработку кожи.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 и тревожный набор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 воды и пищи позволяет вовремя выявить загрязнение и не допустить его попадания в рацион людей.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продуктов питания и воды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опасных районах ограничивают сбор грибов, ягод и использование местного молока, мяса, рыбы, а также контролируют выпас скота.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Населению выдают только проверенную воду и маркированные продукты, потому что пищевые ограничения сохраняются до снижения загрязнения до безопасного уровня.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радиационной безопасности и учебные данные по свойствам основных радионуклидов.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органы поражаются чаще всего и как организуют контроль.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органами-мишенями и путями поступления, поэтому контроль должен охватывать воздух, воду и пищевые цепи.
</a:t>
            </a:r>
            <a:endParaRPr lang="en-US" sz="125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радионуклиды и их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эвакуации и временного отселения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действий при подтверждённой радиационной угрозе.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 типа поверхности, площади загрязнения и срочности работ. На практике часто сочетают несколько способов, чтобы снизить риск повторного переноса радиоактивной пыли.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радиационной защите и санитарной обработке территорий.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уменьшают загрязнение механическое удаление и промывка; дополнительные меры помогают закрепить результат и ограничить распространение загрязнения.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дезактивации территории и имущества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28437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Радиационный мониторинг и дозиметрический контроль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Стационарные посты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наблюдения непрерывно фиксируют фон и позволяют быстро заметить рост радиационных уровней на территории.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Выездные группы проверяют обстановку в разных точках, уточняют границы загрязнения и берут пробы на месте.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Пробы воздуха, воды, почвы и продуктов исследуют, чтобы получить точные данные о составе и концентрации радионуклидов.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дозиметры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используют приборы персонального контроля, чтобы не превышать допустимые уровни облучения при работе в опасной зоне.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измерений сводят в карты, по которым принимают решения об ограничениях, эвакуации и последующей отмене мер.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облучения могут появиться тошнота, слабость, головная боль, ожоги кожи и кровоточивость. При тяжёлом поражении развивается лучевая болезнь и страдает кроветворная система.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Пострадавшего выводят из опасной зоны, снимают загрязнённую одежду и промывают кожу. Затем обеспечивают покой, дают чистую воду и как можно быстрее передают врачам.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последствия облучения и первая помощь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системы зависит от согласованных решений и обмена данными между всеми участниками. Без координации даже точные измерения и ресурсы работают недостаточно быстро.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органов управления, служб ГО и ЧС, санитарного надзора и организаций, работающих с источниками радиации.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лежит на государстве и службах реагирования, но итоговый результат обеспечивается совместной работой всех уровней.
</a:t>
            </a:r>
            <a:endParaRPr lang="en-US" sz="115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 защиту населения от радиационной опасности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радиационных аварий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855575" y="1226875"/>
            <a:ext cx="6921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1986 — Чернобыль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показала, насколько опасны позднее оповещение, недостаток информации и масштабное загрязнение больших территорий.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3075" y="2147142"/>
            <a:ext cx="65535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усиление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аварий во многих странах расширили мониторинг, пересмотрели планы эвакуации и требования к информированию населения.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9700" y="3067408"/>
            <a:ext cx="6066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— Фукусима-1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Японии подтвердили важность устойчивой системы оповещения, защиты от вторичного загрязнения и длительного наблюдения.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63600" y="3987675"/>
            <a:ext cx="5613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настоящего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последствия аварий выходят за рамки самой катастрофы и затрагивают здоровье, экономику и психологическое состояние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Радиационная безопасность начинается с дисциплины и готовности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от радиационной опасности возможна только при раннем оповещении, точном выполнении указаний служб, регулярном контроле и умении действовать без паники.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2026-05-21T05:42:18Z</dcterms:created>
  <dcterms:modified xsi:type="dcterms:W3CDTF">2026-05-21T05:42:18Z</dcterms:modified>
</cp:coreProperties>
</file>