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XIX — начала XX века: ключевые темы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искусства и науки формировали культуру и национальное самосознание.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 культурного роста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права, индустриализация и модернизация общества кардинально изменили Россию, усилив взаимосвязи с Европой и активизировав общественный дискурс.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течения и великие мастера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его яркие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Михаил Лермонтов создали лирическую и героическую поэзию, возвысив национальный дух и свободу личности.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правдивое изображение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Льва Толстого и Фёдора Достоевского раскрывают глубокие нравственные и социальные проблемы, отражая внутренний мир человека.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поиск духовных смыслов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века поэты и писатели, как Александр Блок, обращаются к символам и аллегориям, выражая мистические и философские идеи.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живописи и художественные новшества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академизма к реализму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Репин и Василий Суриков изобразили социальные сцены и исторические события с правдой и эмоциональной силой.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передвижников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1870 года художники объединились для показа произведений в разных городах, делая искусство доступным широким слоям общества.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модерна и импрессионизма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столетия картины отражают атмосферу времени, свет и цвет, как у Левитана и в творчестве последователей модерна.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и новаторские проекты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Эклектика — смешение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сочетают элементы разных эпох, как Мариинский театр в Петербурге, объединяя классику и современность.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Неорусское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Христа Спасителя в Москве — символ национального стиля, возрождающий исторические мотивы в архитектуре.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модерна и новые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Особняки московских промышленников демонстрируют эксперименты с формами и использованием железа и стекла.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 искусстве и культуре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народными сказаниями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Композиции Чайковского и Васнецова передают дух русских былин и легенд, связывая профессиональное искусство с народным творчеством.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элементы в архитектуре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зданиях появляются резные орнаменты и узоры, позаимствованные из народного декоративного искусства.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 музыке и 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входят в школьный репертуар, способствуя сохранению традиций и воспитанию патриотизма.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её культурное влияние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стремительно растёт, появляются новые кварталы и транспортные узлы, меняя облик городов.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стимулируют обмен идеями и культурными традициями между регионами и странами.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фабрики с новым ритмом жизни, что отражается в литературе и искусстве того времени.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доступ к книгам и печатным изданиям, что способствует росту массовой культуры и образованности.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народной и дворянской культур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обычаи всё чаще проникают в жизнь дворянства, обогащая светские празднества и традиции.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Купеческие и мещанские слои активно развивают театры, клубы и инициативы благотворительности.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культурными элементами способствует укреплению общественного единства и социальной гармонии.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мировом культурном контексте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1851 — Первая Всемирная выставка в Лондоне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демонстрирует свои достижения и активно изучает европейские культурные тенденции.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— Переводы европейских классиков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 литературные произведения из Европы становятся доступны русскому читателю.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расцвет международного сотрудничества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художники налаживают связи с коллегами из Европы и Азии, обмениваясь опытом.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открытость новым стилям и идеям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культура впитывает авангардные течения, успешно интегрируя зарубежные влияния.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опера в эпоху перемен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Островский создаёт новую русскую драму, отражающую социальные вопросы и быт.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Московского Художественного театра даёт старт инновациям в сценическом искусстве и режиссуре.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П.И. Чайковский прославляет русскую оперу и балет, создавая шедевры, ставшие мировыми символами.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композиторы и произведения русской музыки XIX — начала XX века
</a:t>
            </a:r>
            <a:endParaRPr lang="en-US" sz="1615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и становление русской оперы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считается основоположником национальной оперы в России. Его произведения объединили русские народные мелодии с классической музыкальной формой, создавая неповторимый национальный стиль.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П.И. Чайковский и мировой успех балетов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прославился своими балетами "Лебединое озеро" и "Щелкунчик", которые приобрели всемирную популярность. Его музыка сочетала эмоциональную глубину и мелодическую выразительность.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интереса к народной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композиторы активно обращались к народным мотивам, используя народные инструменты и песни в своих симфонических и хоровых произведениях, что обогащало музыкальную культуру России.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научные открытия и технические достижения России XIX века
</a:t>
            </a:r>
            <a:endParaRPr lang="en-US" sz="1769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система Менделеева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создал Периодическую таблицу химических элементов в 1869 году, систематизировав знания и заложив основу современной химии. Это открытие стало мировым научным достижением.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Павлова и Сеченова в физиологии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изучал условные рефлексы, а Иван Сеченов заложил фундамент нейрофизиологии. Их работы изменили понимание работы мозга и нервной системы.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научных институтов и технических вузов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появляются новые технические учебные заведения, увеличивается число научных публикаций и патентов, что способствует развитию инноваций и передачи знаний.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 в искусстве и литературе конца XIX века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проникает в живопись и литературу, акцентируя внимание на восприятии и настроении, а не на точной передаче деталей.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открывает новые горизонты для выражения мистических и философских идей через поэзию и изобразительное искусство.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авангарда проявляются в смелых экспериментах с формой и содержанием, что готовит почву для будущих художественных направлений.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абстракционизма знаменует отказ от традиционной реалистичности в пользу субъективного восприятия и схемотворчества.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образованию и просвещению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всеобщем начальном образовании 1864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закона сделало образование доступным для широких слоёв населения, заложив основу массовой грамотности и развития сознания в городах и деревнях.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университетов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были учреждены Томский, Варшавский и Донской университеты, которые стали центрами науки, воспитания и культурного обмена в разных регионах страны.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литературы и периодики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издания журналов и книг позволил большему числу людей получать знания и приобщаться к культуре, способствуя формированию общества с высоким уровнем образования.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музеев в сохранении и популяризации культуры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музей как хранитель национального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 1895 году, музей собрал произведения русских художников разных эпох, обеспечивая сохранность и популяризацию культурного наследия.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Третьяковская галерея — сокровищница русского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коллекции картин, скульптур и икон сделали галерею местом притяжения для ценителей и исследователей искусства со всей страны.
</a:t>
            </a:r>
            <a:endParaRPr lang="en-US" sz="833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Обновлённый Эрмитаж и европейское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экспозиций Эрмитажа познакомило россиян с мировой историей и культурой, стимулируя интерес к изучению искусства и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массовой культуры в России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1896 — первый киносеанс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 кинематографа в России вызвал большой интерес и стал новым видом массового развлечения и информации.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 — создание "Нивы"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выпуска популярной иллюстрированной газеты, доступной широким слоям общества, формирующей читательский вкус.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162275" y="3335815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 — городские праздники и выставки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праздничные мероприятия и выставки становились важной частью городской жизни, объединяя различные слои населения.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787904" y="1980337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граммофонных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 воспроизведение музыки стали массовыми благодаря граммофону, что изменило потребление музыки в обществе.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деятели культуры и науки XIX — начала XX века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ключевых личностей, их сфер деятельности и достижений, сформировавших облик эпохи.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разнообразие талантов, объединённых стремлением к развитию и сохранению культурного наследия России.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энциклопедии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вклад женщин в культуру эпохи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Башкирцева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Художница и писательница, чьи дневники дают ценное представление о жизни и искусстве того времени.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Поэтесса, символ русского модернизма, чьи произведения оказали глубокое влияние на развитие русской поэзии.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Евдокия Ростопчина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деятель и меценат, активно поддерживавшая благотворительные проекты и образование для женщин.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значимость культурного наследия XIX — начала XX 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и элементы того времени продолжают влиять на современный облик российских городов и культурные проекты.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традиции XIX века заложили основы системы, которая поддерживает высокий уровень знаний в стране и сегодня.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художественные мотивы служат источником вдохновения для современных авторов и формируют национальную идентичность.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культурного наследия для будущих поколений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— начала XX века сохранило богатство русской культуры и науки, являясь важной базой для формирования национального самосознания и развития общества.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2026-05-11T01:55:50Z</dcterms:created>
  <dcterms:modified xsi:type="dcterms:W3CDTF">2026-05-11T01:55:50Z</dcterms:modified>
</cp:coreProperties>
</file>