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и Е после шипящих и Ц в окончаниях существительных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окончания без ошибок и ловим буквы О и Е!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 помогает писать слова без ошибок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выручает, когда в конце слова слышится похоже, а писать нужно точно. Оно особенно полезно в творительном падеже и в вопросах кем? чем? о ком? о чём?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 Ц нужно смотреть на окончание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Ж, Ш, Ч, Щ и Ц могут стоять рядом с окончанием, поэтому важно внимательно посмотреть именно на конец слова, а не на его середину.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букву в корне и букву в окончании. Чтобы не ошибиться, нужно определить форму слова и проверить окончание.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изменяется, в окончании выбирают нужную букву О или Е по правилу. Так пишутся формы вроде свечой, врачом, улицей и кольцом.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помощник — ударение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услышать окончание яснее. Когда оно падает на последний слог, буква в конце слова звучит отчётливее и запоминается легче.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ключом, свечой, врачом и тучей ударение подсказывает, где находится проверяемое окончание. Это очень удобно для ученика.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ударения нет или оно не помогает, нужно не угадывать, а обращаться к правилу. Тогда буква в конце слова будет выбрана верно.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повторять вслух и сравнивать по форме. Так легче заметить, что окончание меняется, а не остаётся одинаковым.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окончании пишется 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некоторых формах существительных в конце слова пишется О. Это видно в словах врачом, ежом, плащом и ключом.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 в окончании помогает показать, что слово изменилось. Поэтому важно смотреть не только на слух, но и на грамматику.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стоят в творительном падеже и отвечают на вопрос кем? чем?. По этому вопросу легко узнать нужную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ударное окончание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ключом ударение помогает выделить конец слова, и буква О слышится особенно чётко. Если увеличить последнюю часть слова, сразу видно, где находится окончание. Такой приём делает правило заметным и понятным.
</a:t>
            </a:r>
            <a:endParaRPr lang="en-US" sz="106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Ключом — и всё сразу ясно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хорошо подходят для запоминания, потому что ударение в них слышится очень ясно. Если рядом поставить знак ударения и крупно показать окончание, правило запоминается почти само, без лишней путаницы.
</a:t>
            </a:r>
            <a:endParaRPr lang="en-US" sz="1051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Ежом и ножом — коротко, но важно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свечой и врачом ударение показывает, что именно окончание нужно читать внимательно. На картинке удобно выделить последнюю часть слова крупнее, чтобы ученику было легко заметить проверяемое место.
</a:t>
            </a:r>
            <a:endParaRPr lang="en-US" sz="1134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Свечой и врачом: конец слова под прицелом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творительном падеже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ножом и врачом важно назвать падеж и выделить окончание. Тогда выбор буквы становится понятным, а письмо — аккуратным.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слова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творительном падеже часто встречаются окончания -ой, -ей и -ом. Полезно запомнить несколько примеров и опираться на них при письме.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образец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спросить: кем? чем? Этот простой вопрос помогает понять, что перед нами творительный падеж и нужно искать окончание.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вопрос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тучей и свечой окончание слышится по-разному. Если внимательно произнести слово, легче выбрать нужную букву и не перепутать её.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окончание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Ц обычно пишется 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Ц в окончаниях существительных чаще пишется Е. Это хорошо видно в словах улицей, границей и птицей, где меняется именно окончание.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запомнить правило: после Ц во многих формах нужна буква Е. Чем больше похожих слов встретится, тем легче их писать.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Ц остаётся в основе слова, а окончание подстраивается под форму. Поэтому важно отделять основу от конца слова и не путать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 после Ц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в какой форме стоит слово. В творительном падеже после Ц иногда появляется О в окончании.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меняется по падежам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кем? чем?, можно проверить его окончание. Так легче запомнить правильное написание и не ошибиться.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Запоминаем вопрос и окончание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кольцом, яйцом и крыльцом. Они помогают увидеть правило не по одному слову, а сразу на нескольких примерах.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знакомые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и Ц в конце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Ж, Ш, Ч, Щ и Ц требуют особого внимания, потому что в конце слова они могут менять привычное написание окончания. Поэтому важно смотреть не только на звук, но и на форму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слова свечой, улицей и кольцом, становится видно, что буква в окончании зависит от правила. Такая подсказка помогает писать аккуратно и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женского рода с трудным окончанием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женского рода после шипящих и буквы Ц часто нужно особенно внимательно смотреть на окончание. Именно там выбирают букву О или Е, а не в самой основе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тучей, свечой, мышью, границей изменяются по падежам. Чтобы не ошибиться, удобно задать к слову вопрос и сразу найти его окончание. Это помогает не писать наугад.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кем? чем?, значит, нужно проверить форму целиком. Тогда становится ясно, какая буква нужна в конце: О или Е. Слух в таком месте часто подводит.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слово вместе с вопросом и примером. Так ученик быстрее замечает, что в словах женского рода окончание меняется по правилу, а не по настроению буквы.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 с похожими окончаниями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среднего рода правило тоже работает, и тут важно не торопиться. Слова плечом, лицом, кольцом, солнцем помогают увидеть, как меняется окончание в нужной форме.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буква зависит от того, в каком падеже стоит слово. Поэтому для проверки всегда полезно задать вопрос, а потом сравнить окончание с правилом и знакомыми примерами.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отделить основу слова, а потом посмотреть на его конец. Если перепутать части слова, можно ошибиться в букве и записать форму неверно.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окончании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слова после шипящих и буквы Ц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врачом — улицей хорошо видно, что окончание может звучать похоже, но писаться по-разному. Одна форма требует буквы О, другая — буквы Е. Это и есть работа правила.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О в окончании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ключом — тучей и кольцом — границей помогает заметить разницу сразу. Когда слова стоят рядом, легче увидеть окончание и не перепутать буквы в конце.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Е в окончании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учеников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писать О вместо Е или, наоборот, по привычке и на слух. В конце слова это особенно опасно, потому что звучание бывает очень похоже.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определить падеж. Если не задать вопрос к слову, нельзя точно понять, какое окончание нужно и почему оно пишется именно так.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трудности появляются в словах свечой, лицом, кольцом, врачом. Эти примеры показывают, как легко перепутать буквы, если не пользоваться правилом и не смотреть на форму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каждый раз проверять слово шаг за шагом. Тогда ученик пишет не наугад, а по правилу, как настоящий языковой сыщик.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3597" y="1474950"/>
            <a:ext cx="3285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особенно хорошо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важно видеть не только конец слова, но и его основу. Тогда буква в окончании становится понятной и не вызывает лишних сомнений.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плащом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полезно повторять вместе, потому что они показывают разные варианты окончания. Небольшие тренировки помогают запомнить их быстрее и увереннее.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ключом, улицей, кольцом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встречается в упражнениях и легко сбивает с толку. Полезно запомнить его целиком и сразу связывать с вопросом кем? чем?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врачом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с ударным окончанием помогает потренироваться в выборе буквы. Его удобно повторять вслух вместе с вопросом и падежом.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3 класса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падеж слова. Без этого невозможно понять, какая буква нужна в окончании после шипящих или буквы Ц. Вопрос к слову — первый помощник.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всё ещё вызывает сомнение, помогает словарь или пример из учебника. Для запоминания удобно сравнивать пары: свечой — улицей, врачом — границей.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надо посмотреть на окончание и вспомнить правило. Если в форме слова после шипящей или Ц слышится нужный звук, выбирают букву О или Е по образцу.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окончанием в слове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свечой, врачом, улицей и кольцом нужно сначала отделить основу, а потом внимательно посмотреть на конец. Тогда проверяемая буква сразу становится заметной.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представить увеличенное слово или воспользоваться «лупой» для окончания. Такой приём помогает увидеть, где именно находится нужная буква, и не перепутать её с частью основы.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алгоритм особенно полезен в словах после шипящих и буквы Ц. Он помогает писать аккуратно и уверенно.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быстро проверить окончание: задать вопрос, определить падеж и выбрать нужную букву по правилу.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урока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пишем по правилу, а не наугад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убедились: в окончаниях существительных после шипящих и Ц буквы О и Е выбирают по правилу. Если помнить падеж, окончание и ударение, ошибок становится гораздо меньше.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2026-05-21T22:28:26Z</dcterms:created>
  <dcterms:modified xsi:type="dcterms:W3CDTF">2026-05-21T22:28:26Z</dcterms:modified>
</cp:coreProperties>
</file>