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Регуляция работы почек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почек обеспечивает стабильность внутренней среды и здоровье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почек в организме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важный парный орган в поясничной области, с рождения отфильтровывающий кровь и выводящий ненужные вещества. Они регулируют водно-солевой баланс, гомеостаз и влияют на давление и образование эритроцитов.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регуляции почек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Нейро-гуморальный контроль действует через симпатическую нервную систему и гормоны, обеспечивая адаптацию работы почек к потребностям организма.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Вазопрессин и альдостерон регулируют обратное всасывание воды и солей, поддерживая объём жидкости и электролитный баланс.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Нефронная обратная связь стабилизирует состав крови, а внешние факторы, такие как жажда и физическая активность, корректируют функцию почек.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процессы в нефроне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нефроне происходит фильтрация плазмы, обратное всасывание полезных веществ и секреция отходов, обеспечивая формирование мочи и регулирование состава крови.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нефрона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состоит из капсулы Боумена, проксимального канальца, петли Генле, дистального канальца и собирающей трубочки. В одной почке около миллиона таких структур.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нефрона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АДГ вырабатывается в гипоталамусе и выделяется гипофизом, регулируя реабсорбцию воды в почках и уменьшая объём выделяемой мочи.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АДГ развивается несахарный диабет, проявляющийся сильным выделением разбавленной мочи и риском обезвоживания.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антидиуретического гормона (АДГ)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уменьшается объём жидкости или повышается осмолярность крови, гипоталамус вызывает чувство жажды, побуждая пить воду для восстановления баланса.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жажды и почечной активности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увеличивается выделение АДГ, что способствует сохранению воды почками и поддерживает гомеостаз внутренней среды.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объёма и состава мочи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 нефроне отделяет плазму от крови, удаляя из неё продукты обмена и лишние вещества.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возвращает в кровь воду и необходимые электролиты, подстраиваясь под текущие потребности организма.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Секреция обеспечивает выделение отходов и токсинов из крови прямо в мочу, дополняя фильтрацию.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и состав мочи меняются в зависимости от водного баланса и факторов внешней среды.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на уровне нефрона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давления в нефроне реабсорбция усиливается, снижая объём образующейся мочи для сохранения жидкости.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понижении давления уменьшается обратное всасывание, увеличивая выделение мочи и снижая давление в организме.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помогает поддерживать стабильное фильтрационное давление и эффективность почечной функции.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фильтрации и мочеобразования у подростков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объёма мочи и кровотока через почки у подростков отражают интенсивность работы органа при разных условиях.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значительную часть крови, регулируя объём и концентрацию мочи в зависимости от потребности организма.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Ренин-ангиотензин-альдостероновая система: регуляция давления и объёма жидкости
</a:t>
            </a:r>
            <a:endParaRPr lang="en-US" sz="1664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регуляции артериального давления и объёма крови посредством RAAS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Паратгормон и обмен кальция в почках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Паратгормон, выделяемый паращитовидными железами, увеличивает реабсорбцию кальция в почечных канальцах, что помогает сохранить его уровень в крови и поддерживает функции нервов и мышц.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гормон способствует выведению из почек фосфатов, предотвращая их накопление и обеспечивая правильный минеральный обмен в организме подростков.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или избыток паратгормона может привести к нарушениям плотности костей, вызывая слабость и проблемы с минерализацией скелета в период активного роста.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кислотно-щелочного баланса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выводят лишние ионы водорода, уменьшая кислотность крови и предотвращая развитие ацидоза, что важно для нормальной работы всех органов у подростков.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почки реабсорбируют бикарбонат, который нейтрализует кислоты и поддерживает стабильный уровень pH в крови в пределах 7,35–7,45.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работы почек происходит дисбаланс кислот и щелочей, что может вызвать у подростков головокружение, слабость и проблемы с дыханием.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правильного кислотно-щелочного баланса жизненно необходимо для сохранения здоровья и нормального обмена веществ в организме человека.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нагрузок и температуры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физической активности и при высокой температуре повышается потоотделение, из-за чего организм теряет воду, что ведёт к снижению её объёма в почках.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реагируют уменьшением выделения мочи, чтобы сохранить воду и предупредить обезвоживание, поддерживая равновесие жидкостей в организме.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нагрузки и нормализации температуры объём мочи постепенно возвращается к обычному уровню, восстанавливая водно-солевой баланс.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обезвоживании снижается объём циркулирующей крови, что затрудняет работу почек и приводит к накоплению токсинов в организме подростков.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становится более концентрированной, повышается риск образования камней и ухудшается выведение продуктов обмена, что требует особого внимания к питьевому режиму.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и последствия для почек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Эритропоэтин необходим для поддержания нормального уровня кислорода в крови, особенно при физической нагрузке или недостатке кислорода в окружающей среде.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эритропоэтина синтезируется в почках для стимуляции производства красных кровяных клеток в костном мозге.
</a:t>
            </a:r>
            <a:endParaRPr lang="en-US" sz="2012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справочник по физиологии человека, 2020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гормонов надпочечников на почки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повышает реабсорбцию натрия и воды в почках, что ведёт к увеличению объёма крови и поддержанию артериального давления.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альдостерон снижает выведение калия с мочой, сохраняя важный электролит для правильной работы мышц и сердца подростков.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помогает задерживать воду и регулирует обмен минералов, улучшая адаптацию организма к стрессовым ситуациям и поддерживая гомеостаз.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почек и нарушения регуляции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Гломерулонефрит у подростков: симптомы 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Гломерулонефрит вызывает воспаление почечных клубочков, нарушая фильтрацию крови. Это приводит к отёкам, повышенному давлению и изменению состава мочи. При отсутствии лечения может развиться хроническая почечная недостаточность.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и его влияние на функцию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— инфекционное воспаление почечной ткани, встречающееся у подростков. Симптомы включают боль в пояснице и частое ночное мочеиспускание. Заболевание ухудшает регуляцию работы почек и требует своевременной терапии.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работы почек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для здоровья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Умеренное потребление соли и достаточное количество воды помогают поддерживать водно-солевой баланс. Важно избегать избытка белка и жиров для сохранения почечной функции на высоком уровне.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физической активности в профилактике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умеренные физические нагрузки улучшают кровообращение в почках и предотвращают застойные процессы, что снижает риск развития почечных заболеваний у подростков.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переохлаждения и 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холодного климата и своевременное лечение инфекций мочевыводящих путей предотвращают повреждения почек и поддерживают их нормальное функционирование.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лекарств на регуляцию почек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Диуретики повышают выведение жидкости, поэтому их неправильное применение может привести к нарушению водно-солевого баланса у подростков.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анальгетики и антибиотики оказывают токсическое воздействие на почечную ткань, снижая её фильтрационные способности и вызывая воспаление.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контролировать дозировку и длительность лечения, чтобы избежать перегрузки почек и поддерживать их здоровье в период лечения.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Совмещённое воздействие лекарств с недостаточным питьевым режимом усиливает нагрузку на почки, что требует особого внимания со стороны специалистов и родителей.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регуляции почечной функции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почек и регуляторных систем обеспечивает здоровье всего организма. Соблюдение питьевого режима, правильное питание и активный образ жизни — основные условия профилактики почечных заболеваний у подростков.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2026-05-09T13:31:31Z</dcterms:created>
  <dcterms:modified xsi:type="dcterms:W3CDTF">2026-05-09T13:31:31Z</dcterms:modified>
</cp:coreProperties>
</file>