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Lezione due: «Impara l’arte e mettila da parte»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итальянскую пословицу и покажем, почему навыки в языке «копятся» и работают на будущее.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пословицы и буквальный перевод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выражение «Impara l’arte e mettila da parte» буквально означает: «Научись ремеслу и отложи его в запас». «Arte» здесь — не только искусство, но и мастерство, практическое умение. Пословица отражает уважение к труду и прикладным знаниям.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о накоплении полезных умений «на потом»: то, что вы осваиваете сегодня, поддержит завтра — при подготовке к экзаменам и выборе направления обучения.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навыки в 11 классе включают владение языком, работу с информацией, презентационные умения, цифровую грамотность и способность быстро учиться новому без лишней суеты.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даже небольшой, но хорошо освоенный навык помогает в неожиданных ситуациях — когда нужно объяснить, найти ответ, написать или выступить уверенно.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пословицы для старшеклассников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«Arte» как мастерство, а не только искусство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разных форм мастерства к одному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«arte» связывается с разными видами мастерства: ученик за ноутбуком, человек за рабочим столом, ручная работа и творческие процессы. Итальянское «arte» объединяет художественное и практическое — умение делать результат, а не только обсуждать.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реальность: где «arte»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это узнаётся в письме, дизайне, переводе, монтаже видео, работе с презентациями и проектной деятельности. Один и тот же навык пригодится и на уроках, и в хобби, и при выборе будущей профессии.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полезны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устойчивый эффект обычно появляется на пересечении компетенций: язык работает лучше, когда к нему добавляются коммуникация, практика и цифровые инструменты.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баланс: одного «таланта» недостаточно. Когда несколько навыков поддерживают друг друга, результат закрепляется и переносится на новые задачи.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наблюдений (условное распределение без привязки к статистике).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57825"/>
            <a:ext cx="238229" cy="1905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как навык длительного пользования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развивает память и внимательность к деталям: вы учитесь замечать различия в формах, ударении, интонации и смысле. Это напрямую улучшает качество обучения по другим предметам.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иностранный язык, старшеклассник учится сопоставлять структуры: как построена фраза, где меняется порядок слов, как работает грамматика. Такой навык пригодится и при изучении других языков.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выражение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языком помогает точнее формулировать идеи: от простого диалога до объяснения сложной темы. Вы начинаете быстрее подбирать слова и избегать неверных переводов.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компетенция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включает культурные реалии: фразы, нормы общения, типичные жанры текстов. Понимание контекста снижает риск недопонимания и расширяет круг общения.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 жизни 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остаётся полезным и за пределами уроков: для чтения, путешествий, онлайн-курсов и профессиональных проектов. Он работает как универсальный ключ к информации и людям.
</a:t>
            </a:r>
            <a:endParaRPr lang="en-US" sz="9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превращается в полезный ресурс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превращает пословицу из пассивного текста в активное умение через повторение и практику.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и 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Презентация, которая «держится» на одном выражении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использует итальянскую пословицу как языковой акцент: находит перевод, объясняет смысл и добавляет пример из жизни. В результате фраза не исчезает после звонка — она становится частью выступления и повторяется в рефлексии.
</a:t>
            </a:r>
            <a:endParaRPr lang="en-US" sz="1254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блог: навык превращается в привычку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ведёт заметки на иностранном языке: короткие тексты о том, что изучал, и где применил новые слова. Пословица помогает построить логику — «выучил сегодня, использую завтра», поэтому публикации выходят регулярнее.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ситуация с практической проверкой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договориться с родственниками о планах или подготовке к событию, ученик пробует проговаривать сценарии заранее. Он вспоминает устойчивые выражения, чтобы точнее сформулировать просьбу и объяснить смысл — навык закрепляется через реальное общение.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708" y="1158200"/>
            <a:ext cx="3525883" cy="338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школьное применение и жизненная польза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учебные умения переходят в повседневную выгоду: от текста и речи до уверенной самопрезентации и командных проектов.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навык закрепляется, когда он сразу даёт видимый результат (текст, речь, проект) и переносится в новые контексты — от урока до реальных ситуаций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 жизненных практик.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исчезает чаще всего из‑за редкой практики: знания остаются «в голове», но не переходят в автоматические действия. Без регулярного использования активное владение начинает снижаться.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навыку сохраниться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 — отсутствие повторения. Когда нет возвращения к словам, текстам и структурам, закрепление не формируется, и вы снова тратите время на то, что уже проходили.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фактор — страх ошибок и ориентация только на краткосрочный результат. В языке это проявляется в неуверенности в устной речи и в слабом удержании грамматики без применения.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активное владение простые действия: периодическое возвращение к материалу, чтение, короткие письменные задания и разговорная практика. Они удерживают навык в рабочем состоянии.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регулярность влияет на запоминание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поддерживает «рабочую готовность» языка: растут активный словарь, точность формулировок и скорость ответа в диалоге.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сценариев показывает: перерывы обнуляют часть закрепления, а нерегулярность дает скачкообразный эффект. Лучше планировать короткие повторения.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модель на основе учебных наблюдений (без единого статистического массива); 2026-05-14.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современный учебный портфель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обучение ценит не только отметки, но и портфолио: проекты, эссе, переводы, выступления, участие в олимпиадах, сертификаты и результаты внеурочной деятельности. Это «запас» навыков.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устойчивые умения становятся доказуемым личным ресурсом: по ним видно прогресс, их можно показывать и развивать дальше. Так пословица связывает язык с реальной жизнью.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интереса к устойчивому результату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педагогический маршрут от мотивации к долговременной компетенции; основана на наблюдаемой логике обучения с повторением и обратной связью.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итальянской пословицы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Уважение к ремеслу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итальянской традиции ценили мастерство как практическое знание. Пословица напоминает: навыки приобретают ценность, когда их можно применить в жизни, а не только «показать». 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Практичность и 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объединяет практичность, трудолюбие и способность ценить полезное знание. Даже если оно пока не используется ежедневно, его стоит «сберечь» как опору на будущее.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Универсальная передача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иностранного языка пословицы работают как «историческая память народа» и носитель общих жизненных ценностей. Сравнение с русскими пословицами помогает увидеть культурные параллели.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можно проверить на практике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вокруг наблюдаемого результата: текст, диалог, проект или презентация. Для языка добавляют измеримые ориентиры — лексика, грамматика, беглость и понимание.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самые убедительные навыки — те, что «видны» в работе. А для иностранного языка точность и скорость проявляются на конкретных заданиях.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практик оценивания (педагогическая методика), 2026-05-14.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использования навыков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для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осваивает структуру выступления и оттачивает лексику в подготовке слайдов. Это одновременно развивает письменную фиксацию идей и устную речь, а затем становится инструментом для любых школьных проектов.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перевод коротких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Школьница вырабатывает точность за счет ежедневной практики: перевод, затем редактура ошибок. Со временем улучшается грамматика и растет словарный запас, а мотивация поддерживается видимым прогрессом в тетради.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аккаунт на иностранном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ведет учебный профиль: короткие посты, лексические подборки, разбор выражений. Появляется системность, расширяется активный словарь и тренируется самопрезентация, что помогает на контрольных и в олимпиадах.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 поиском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проектной работы использует английский или итальянский для поиска и сопоставления источников. Язык становится не целью, а средством: он помогает собирать данные, оформлять выводы и защищать результат.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навык без перегрузки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регулярная практика уменьшает «провалы» в закреплении и делает прогресс устойчивым. Важно держать одинаковый ритм и фиксировать результат, чтобы видеть улучшение без лишнего стресса.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стабильный эффект дает распределение нагрузки: маленькие, но регулярные шаги поддерживают и словарь, и грамматику, снижая зависимость от «рывков» перед контрольными.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формированию долговременных навыков, обобщение 2026-05-14.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с человеком надолго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Надолго сохраняются не только отдельные слова и правила, но и способы мышления: аккуратность, терпение и привычка проверять информацию. Они помогают учиться заново даже после перерывов.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самоорганизация и наблюдательность: вы замечаете, где именно ошибаетесь, и исправляете это в речи. В старших классах такой «навык управления собой» особенно ценен при подготовке и выборе маршрута.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освоенного умения к жизненной устойчивости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связку между навыком, самостоятельностью и адаптацией; в языковом обучении это проявляется через расширение доступа к ресурсам и коммуникации.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«Impara l’arte e mettila da parte» связывает языковой, культурный и практический смысл. Любое освоенное умение сохраняет ценность и пригодится в учебе, профессии и повседневных задачах.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2026-05-14T09:11:44Z</dcterms:created>
  <dcterms:modified xsi:type="dcterms:W3CDTF">2026-05-14T09:11:44Z</dcterms:modified>
</cp:coreProperties>
</file>