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профессии: основные направления и значение для старшеклассников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самоопределение старшеклассников формирует их будущее и возможности роста.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современные вызовы становления профессиональной идентичности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стабильных профессий прошлого к динамичному рынку XXI века требует от старшеклассников гибкости и глубокого понимания рынка труда и новых технологий.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профессия: основные черты и примеры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как целенаправленная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предполагает систематическую работу с определёнными знаниями и умениями. Она требует серьёзной подготовки и постоянного совершенствования навыков.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значимость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профессия несёт вклад в общество: будь то медицина, инженерия или журналистика — все служат важной социальной функции.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рост и престиж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продвижения и признание в обществе — важные характеристики, влияющие на выбор профессии и мотивацию развития.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исследует новое, врач спасает жизни, инженер создаёт технологии, журналист передаёт информацию.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влияющие на выбор профессии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интересы и способности формируют внутренний мотив, направляющий выбор сферы деятельности.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представления о жизни влияют на предпочтения в профессиональной сфере и долгосрочные цели.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друзья и педагоги оказывают значимое влияние через советы и ожидания.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ситуация и тенденции рынка труда формируют реальные возможности и перспективы профессии.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профессии среди российских школьников (опрос 2023)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IT и предпринимательству оправдан быстрыми изменениями в технологиях и бизнес-среде.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интересов отражает растущую значимость цифровых навыков и самостоятельности в карьере.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труда и его трансформация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 специалистам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ориентируется на цифровые, креативные и смешанные профессии, увеличивается спрос на мультидисциплинарность и гибкость.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навыки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становятся способности к критическому мышлению, коммуникации, самоорганизации и быстрому обучению новым технологиям.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самоопределения старшеклассников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личных интересов, способностей и ценностей — первый шаг к выбору адекватной профессии.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особенностей профессий, требований рынка, участие в профориентационных мероприятиях и исследовательских проектах.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олимпиадах, стажировках и практиках помогает проверить выбор и получить представление о профессии.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и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педагогами, профессионалами и родителями способствуют осознанию и уточнению окончательного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уровня образования на занятость в России (2022)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напрямую отражается на вероятности трудоустройства выпускников.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образование, тем выше вероятность успешного трудоустройства и карьерного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выбора профессии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адекватная самооценка влияют на уверенность и целеустремлённость при выборе карьеры.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темперамента и стрессоустойчивость определяют способность адаптироваться к требованиям профессии.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самореализации и готовность к обучению повышают удовлетворённость профессиональной деятельностью.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окружения на выбор профессии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культурный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и культурные установки направляют выбор, отражая ценности и ожидания общества.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опыт родителей влияют на осознание ценности различных профессий и формируют первые профессиональные ориентиры.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стандарты и мнение сверстников оказывают давление, формируя представление о «престижных» или востребованных профессиях.
</a:t>
            </a:r>
            <a:endParaRPr lang="en-US" sz="11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процесса профессионального выбора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рекомендации по профориентации для старшеклассников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профессии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популярность профессии без учета личных интересов и способностей часто приводит к неудовлетворенности и раннему профессиональному кризису.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 и недостаток информации о рынке труда, его тенденциях и перспективах снижают качество принятия решений.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давления со стороны родителей и сверстников мешает самостоятельному осмыслению и выбору наиболее подходящего пути развития.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глубокого самоанализа и неполное понимание своих ценностей и возможностей приводят к необдуманным и скоропалительным решениям.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Профориентационные мероприятия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Профориентационные тесты — ключ к самопознанию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помогает выявить сильные стороны и предпочтения школьников, что облегчает выбор направления дальнейшего обучения и развития. Регулярное использование таких инструментов повышает осознанность выбора.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экскурсии и встречи с профессионалами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предприятий и беседы с представителями разных профессий дают школьникам реальные впечатления о специфике работы, позволяя оценить соответствие собственных ожиданий и возможностей.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и практические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практических мероприятиях способствует погружению в профессию и формированию профессиональных навыков уже в школьный период, стимулируя мотивацию к обучению.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64309"/>
            <a:ext cx="3856200" cy="12986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Востребованные навыки XXI века и их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наиболее важные навыки, необходимые для успешной профессиональной деятельности в современном мире.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навыки повышают адаптивность выпускников и их конкурентоспособность на рынке труда.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ВШЭ,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профессий: ключевые этапы изменений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2025 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рутинных процессов приводит к сокращению ряда профессий с низкой квалификацией.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2030 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востребованности новых специальностей в области данных, робототехники и биотехнологий.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непрерывного повышения квалификации для адаптации к технологическим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удовлетворённости выбранной профессией (2022)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важность осознанного выбора для успешной профессиональной адаптации и счастья в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реализованности подтверждает значимость тщательного анализа собственных предпочтений при выборе профессии.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Министерства образования и науки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пути развития: предпринимательство и фриланс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занятость привлекает старшеклассников благодаря гибкому графику и возможностям реализации личных проектов.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онлайн-бизнеса и цифровых услуг предоставил молодым людям число возможностей для профессионального роста в интернете.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Фриланс и предпринимательство развивают навыки самоорганизации и коммерческого мышления, что способствует успешной карьере в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международная мобильность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мирового рынка труда и доступ к зарубежному образованию открывают перед выпускниками новые перспективы и увеличивают конкурентоспособность.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иностранных языков и межкультурный опыт через волонтёрские программы играют ключевую роль в формировании глобальных профессиональных компетенций.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выпускников достигают высокой степени личной и профессиональной самореализации при осознанном подходе к выбору профессии.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профориентации,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осознанный выбор значительно повышает мотивацию и успешность на профессиональном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рекомендации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и системный подход к выбору профессии обеспечивает гибкость, адаптивность и высокую вероятность успешной самореализации в современных условиях рынка труда.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2026-05-07T19:51:59Z</dcterms:created>
  <dcterms:modified xsi:type="dcterms:W3CDTF">2026-05-07T19:51:59Z</dcterms:modified>
</cp:coreProperties>
</file>