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3039" y="1066900"/>
            <a:ext cx="2972872" cy="2864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страна Южной Америки и одна из самых разнообразных в мире.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2788" y="1263000"/>
            <a:ext cx="261672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на карте Южной Америки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занимает восток и центр материка, выходит к Атлантическому океану и соседствует почти со всеми странами Южной Америки. Её природные условия, города и хозяйство тесно связаны между собой, поэтому страна особенно интересна для географии.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723" y="1638300"/>
            <a:ext cx="1326555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560" y="1638300"/>
            <a:ext cx="1326555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страны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Бразилии заметны влажные районы Амазонии, где преобладают густые леса, крупные реки и труднодоступные пространства. Именно здесь особенно хорошо видна роль природы в формировании расселения и транспорта.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 юг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части страны располагаются обширные плато, а на юге климат становится мягче и прохладнее. Эти различия хорошо показывают, почему в одной стране могут соседствовать разные природные зоны и виды хозяйства.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побережье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Атлантическое побережье Бразилии тянется на тысячи километров и включает крупные порты, пляжи и города. Морская линия делает прибрежные территории важными для торговли, туризма и связи с другими странами.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на карте Южной Америки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94544"/>
            <a:ext cx="3887700" cy="15493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о Бразилии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данные помогают увидеть масштаб страны и её место в мире.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выделяется одновременно огромной территорией и очень большим населением.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справочные данные по Бразилии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9744" y="1180190"/>
            <a:ext cx="309900" cy="24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6706" y="1155650"/>
            <a:ext cx="259875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47794" y="1166417"/>
            <a:ext cx="309900" cy="2754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42294" y="1155650"/>
            <a:ext cx="297000" cy="297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 биомы Бразилии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экваториальные леса Амазонии получают много осадков круглый год. Здесь особенно богатый животный мир и множество рек, а леса играют важную роль в поддержании природного равновесия.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Каатинга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Каатинга распространена на засушливом северо-востоке. В этом биоме мало осадков, поэтому растительность низкая и колючая, а жизнь людей особенно зависит от воды и устойчивого земледелия.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Серрадо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Серрадо — это саванны и редколесья центральной части страны. Здесь чередуются сухой и влажный сезоны, поэтому растения приспособлены к жаре, пожарам и нехватке влаги.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Пантанал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Пантанал известен как крупнейшая заболоченная территория планеты. В сезон дождей местность затопляется, создавая условия для множества птиц, рыб и других животных.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лес и пампа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лес сильно сокращён из-за освоения территории, а пампа на юге отличаются травянистыми пространствами. Эти биомы показывают, насколько разнообразна природа Бразилии.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Бразилии по численности населения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Бразилии тянутся вдоль побережья и в юго-восточном промышленном поясе, где сосредоточены рабочие места, транспорт и услуги.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Сан-Паулу резко выделяется среди остальных городов, а высокий уровень урбанизации усиливает неравномерность расселения.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IBGE, оценки численности населения городов (приблизительные данные, начало 2020-х)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911" y="1325225"/>
            <a:ext cx="3082478" cy="305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и влажные экваториальные леса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45100" y="1049597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река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 — одна из самых полноводных рек мира. Её бассейн собирает воды с огромной площади, поэтому река играет ключевую роль в жизни всего региона.
</a:t>
            </a:r>
            <a:endParaRPr lang="en-US" sz="1297" dirty="0"/>
          </a:p>
        </p:txBody>
      </p:sp>
      <p:sp>
        <p:nvSpPr>
          <p:cNvPr id="12" name="Text 3"/>
          <p:cNvSpPr txBox="1"/>
          <p:nvPr/>
        </p:nvSpPr>
        <p:spPr>
          <a:xfrm>
            <a:off x="345100" y="1856460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экваториальные леса получают тепло и осадки почти круглый год. Из-за этого здесь растут высокие деревья, лианы и густой подлесок, а природа выглядит особенно пышной.
</a:t>
            </a:r>
            <a:endParaRPr lang="en-US" sz="1297" dirty="0"/>
          </a:p>
        </p:txBody>
      </p:sp>
      <p:sp>
        <p:nvSpPr>
          <p:cNvPr id="13" name="Text 4"/>
          <p:cNvSpPr txBox="1"/>
          <p:nvPr/>
        </p:nvSpPr>
        <p:spPr>
          <a:xfrm>
            <a:off x="345100" y="2663324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животный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Амазонии живут ягуары, туканы, ленивцы, обезьяны и розовые речные дельфины. Разнообразие видов связано с тёплым климатом, водой и множеством природных убежищ.
</a:t>
            </a:r>
            <a:endParaRPr lang="en-US" sz="1297" dirty="0"/>
          </a:p>
        </p:txBody>
      </p:sp>
      <p:sp>
        <p:nvSpPr>
          <p:cNvPr id="14" name="Text 5"/>
          <p:cNvSpPr txBox="1"/>
          <p:nvPr/>
        </p:nvSpPr>
        <p:spPr>
          <a:xfrm>
            <a:off x="345100" y="3470188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для 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Лесам угрожают вырубка, пожары и расширение хозяйственной деятельности. Когда исчезают деревья, животные теряют среду обитания, а экосистема становится более уязвимой.
</a:t>
            </a:r>
            <a:endParaRPr lang="en-US" sz="1297" dirty="0"/>
          </a:p>
        </p:txBody>
      </p:sp>
      <p:sp>
        <p:nvSpPr>
          <p:cNvPr id="15" name="Text 6"/>
          <p:cNvSpPr txBox="1"/>
          <p:nvPr/>
        </p:nvSpPr>
        <p:spPr>
          <a:xfrm>
            <a:off x="345100" y="4277063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влияет на климатические процессы и сохранение биоразнообразия. Поэтому её охрана важна не только для Бразилии, но и для всего мира.
</a:t>
            </a:r>
            <a:endParaRPr lang="en-US" sz="129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связаны с хозяйством Бразилии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климат, ресурсы и транспорт формируют экономику страны.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Бразилии: основные отрасли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03000" y="1123100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производит кофе, сою, сахарный тростник и мясо. Большие площади и тёплый климат помогают стране выращивать сельскохозяйственные культуры и поставлять продукцию на мировой рынок.
</a:t>
            </a:r>
            <a:endParaRPr lang="en-US" sz="1307" dirty="0"/>
          </a:p>
        </p:txBody>
      </p:sp>
      <p:sp>
        <p:nvSpPr>
          <p:cNvPr id="11" name="Text 3"/>
          <p:cNvSpPr txBox="1"/>
          <p:nvPr/>
        </p:nvSpPr>
        <p:spPr>
          <a:xfrm>
            <a:off x="703000" y="2485925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Добыча полезных ископаемых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место занимает добыча железной руды и нефти. Эти ресурсы дают сырьё для промышленности, а также поддерживают экспорт и доходы государства.
</a:t>
            </a:r>
            <a:endParaRPr lang="en-US" sz="1332" dirty="0"/>
          </a:p>
        </p:txBody>
      </p:sp>
      <p:sp>
        <p:nvSpPr>
          <p:cNvPr id="12" name="Text 4"/>
          <p:cNvSpPr txBox="1"/>
          <p:nvPr/>
        </p:nvSpPr>
        <p:spPr>
          <a:xfrm>
            <a:off x="703000" y="3848750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Промышленность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стране развиты автомобильная промышленность и производство самолётов. Крупные города и промышленные центры помогают перерабатывать сырьё и выпускать более сложную продукцию.
</a:t>
            </a:r>
            <a:endParaRPr lang="en-US" sz="1307" dirty="0"/>
          </a:p>
        </p:txBody>
      </p:sp>
      <p:sp>
        <p:nvSpPr>
          <p:cNvPr id="13" name="Text 5"/>
          <p:cNvSpPr txBox="1"/>
          <p:nvPr/>
        </p:nvSpPr>
        <p:spPr>
          <a:xfrm>
            <a:off x="4054075" y="1123100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Сфера услуг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обеспечивает работу для многих жителей больших городов. В неё входят торговля, транспорт, финансы, образование и туризм, поэтому она занимает заметное место в экономике.
</a:t>
            </a:r>
            <a:endParaRPr lang="en-US" sz="1369" dirty="0"/>
          </a:p>
        </p:txBody>
      </p:sp>
      <p:sp>
        <p:nvSpPr>
          <p:cNvPr id="14" name="Text 6"/>
          <p:cNvSpPr txBox="1"/>
          <p:nvPr/>
        </p:nvSpPr>
        <p:spPr>
          <a:xfrm>
            <a:off x="4054075" y="2485925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Экспорт и мировые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Бразилии тесно связана с внешней торговлей. Страна продаёт за рубеж не только сырьё, но и промышленную продукцию, что делает её заметным участником мирового рынка.
</a:t>
            </a:r>
            <a:endParaRPr lang="en-US" sz="131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552" y="1151850"/>
            <a:ext cx="601009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экспортные товары Бразилии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товары и регионы особенно важны для внешней торговли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Бразилии опирается и на сельское хозяйство, и на добычу сырья, поэтому страна тесно связана с мировым рынком.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по хозяйству Бразилии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0436" y="1226625"/>
            <a:ext cx="3082478" cy="305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Бразилии и его состав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268145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Бразилии сформировалось из потомков европейцев, африканцев, коренных народов, а также переселенцев из Азии и стран Ближнего Востока. Это сделало культуру страны особенно разнообразной.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30211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страна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бразильцев живёт в городах, где сосредоточены работа, образование и транспорт. Особенно крупные агломерации сложились на юго-востоке, прежде всего вокруг Сан-Паулу и Рио-де-Жанейро.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333614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больших городах рядом могут находиться современные деловые районы и бедные кварталы. Такие контрасты помогают понять, почему в Бразилии так заметны социальные различия и неравномерное развитие территорий.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4370148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ритм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4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Бразилии характерна активная городская жизнь, большое количество людей на улицах и постоянное движение. Именно поэтому страна кажется очень динамичной и яркой даже по сравнению с другими государствами региона.
</a:t>
            </a:r>
            <a:endParaRPr lang="en-US" sz="12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378" y="1143000"/>
            <a:ext cx="2274094" cy="182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5903" y="1143000"/>
            <a:ext cx="2274094" cy="182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0428" y="1143000"/>
            <a:ext cx="2274094" cy="182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Карнавал, самба и футбол: язык бразильской культуры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Карнавал, который знают во всём мире
</a:t>
            </a:r>
            <a:pPr algn="ctr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 в Рио-де-Жанейро превращает улицы в огромную сцену с музыкой, танцами и яркими костюмами. Это не просто праздник, а важная часть городской жизни, которую ждут круглый год. По нему легко узнать Бразилию.
</a:t>
            </a:r>
            <a:endParaRPr lang="en-US" sz="1166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задающая настроение страны
</a:t>
            </a:r>
            <a:pPr algn="ctr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Самба и босса-нова родились в Бразилии и стали её музыкальной визитной карточкой. Их ритмы часто звучат на праздниках, в школах танца и на улицах больших городов, создавая особую атмосферу радости и движения.
</a:t>
            </a:r>
            <a:endParaRPr lang="en-US" sz="1184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как общая гордость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в Бразилии любят дети и взрослые, а сборная страны пять раз выигрывала чемпионат мира. Для многих бразильцев это не только спорт, но и способ почувствовать единство, эмоции и национальную гордость.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Бразилии по частям страны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показано не количество осадков, а общее различие климатических поясов: от очень влажного севера до более прохладного юга.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на юг, тем мягче климат; это влияет на растительность, сельское хозяйство и плотность расселения.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природным районам Бразилии на основе школьной географии; без точных числовых замеров.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истории Бразилии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1500 — прибытие португальцев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Португальские мореплаватели достигли территории современной Бразилии в 1500 году. С этого началось европейское освоение страны и постепенное распространение португальского языка.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1822 — независимость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1822 году Бразилия провозгласила независимость. Страна стала самостоятельным государством, но во многом сохранила португальское наследие в языке, праве и традициях.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долго оставалась колонией Португалии. В этот период развивались плантации, усиливалась роль портов, а в страну были привезены миллионы африканцев для работы на плантациях.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1889 — республика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1889 году Бразилия стала республикой. Это завершило важный этап политических перемен и открыло путь к формированию современного федеративного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бразильский товар выходит на мировой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сельскохозяйственной или сырьевой продукции Бразилии от места производства до экспорта.
</a:t>
            </a:r>
            <a:endParaRPr lang="en-US" sz="2319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0654" y="1394275"/>
            <a:ext cx="2365343" cy="238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и экологические вызовы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60550" y="1171041"/>
            <a:ext cx="4735800" cy="647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Амазонии особенно опасна вырубка лесов, потому что она уменьшает площади обитания животных и нарушает природное равновесие. Потеря лесов влияет не только на страну, но и на климат Земли.
</a:t>
            </a:r>
            <a:endParaRPr lang="en-US" sz="1251" dirty="0"/>
          </a:p>
        </p:txBody>
      </p:sp>
      <p:sp>
        <p:nvSpPr>
          <p:cNvPr id="12" name="Text 3"/>
          <p:cNvSpPr txBox="1"/>
          <p:nvPr/>
        </p:nvSpPr>
        <p:spPr>
          <a:xfrm>
            <a:off x="3960550" y="1939127"/>
            <a:ext cx="4735800" cy="647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 засуха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 наносят большой ущерб растениям, животным и людям. В сухие периоды риск возгораний возрастает, поэтому защита природных территорий требует постоянного контроля и быстрого реагирования.
</a:t>
            </a:r>
            <a:endParaRPr lang="en-US" sz="1251" dirty="0"/>
          </a:p>
        </p:txBody>
      </p:sp>
      <p:sp>
        <p:nvSpPr>
          <p:cNvPr id="13" name="Text 4"/>
          <p:cNvSpPr txBox="1"/>
          <p:nvPr/>
        </p:nvSpPr>
        <p:spPr>
          <a:xfrm>
            <a:off x="3960550" y="2707212"/>
            <a:ext cx="4735800" cy="647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промышленности усиливает загрязнение рек и других водоёмов. Это создаёт трудности для жителей, сельского хозяйства и животного мира, особенно в районах с высокой нагрузкой на природу.
</a:t>
            </a:r>
            <a:endParaRPr lang="en-US" sz="1251" dirty="0"/>
          </a:p>
        </p:txBody>
      </p:sp>
      <p:sp>
        <p:nvSpPr>
          <p:cNvPr id="14" name="Text 5"/>
          <p:cNvSpPr txBox="1"/>
          <p:nvPr/>
        </p:nvSpPr>
        <p:spPr>
          <a:xfrm>
            <a:off x="3960550" y="3475298"/>
            <a:ext cx="4735800" cy="647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частях страны условия жизни заметно отличаются: где-то больше рабочих мест и услуг, а где-то слабее инфраструктура. Такое неравенство влияет на образование, здоровье и возможности людей.
</a:t>
            </a:r>
            <a:endParaRPr lang="en-US" sz="1251" dirty="0"/>
          </a:p>
        </p:txBody>
      </p:sp>
      <p:sp>
        <p:nvSpPr>
          <p:cNvPr id="15" name="Text 6"/>
          <p:cNvSpPr txBox="1"/>
          <p:nvPr/>
        </p:nvSpPr>
        <p:spPr>
          <a:xfrm>
            <a:off x="3960550" y="4243383"/>
            <a:ext cx="4735800" cy="647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Бразилии нужны более удобный транспорт, доступное образование и бережное природопользование. Эти меры помогают улучшать жизнь людей и одновременно сохранять уникальные природные территории страны.
</a:t>
            </a:r>
            <a:endParaRPr lang="en-US" sz="122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в цифрах: масштаб территории и населения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показывают, что страна одновременно очень большая по территории и очень густо заселённая в прибрежных и городских районах.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размеры, длинное побережье и высокая урбанизация делают Бразилию одновременно разнообразной и экономически значимой.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общеизвестные показатели по данным IBGE, Всемирного банка и географических справочников; актуальность — начало 2020-х годов.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848908"/>
            <a:ext cx="3887700" cy="12406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символы Бразилии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страны помогают увидеть её природу, культуру и мировую известность. В таблице собраны самые узнаваемые примеры.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показывают, что образ страны складывается не только из природы, но и из музыки, спорта и праздников.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культурные и государственные символы Бразилии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911" y="1325225"/>
            <a:ext cx="3082478" cy="305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как страна туризма и ярких впечатлений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12577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Рио-де-Жанейро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Рио-де-Жанейро привлекает туристов морским пейзажем, знаменитыми пляжами и панорамой гор. Здесь особенно заметно, как рядом с природой живёт большой современный город.
</a:t>
            </a:r>
            <a:endParaRPr lang="en-US" sz="1285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04970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чудеса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Водопады Игуасу и Амазония показывают огромную силу и разнообразие природы Бразилии. Такие места особенно интересны тем, кто хочет увидеть редкие ландшафты и богатый животный мир.
</a:t>
            </a:r>
            <a:endParaRPr lang="en-US" sz="1252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297362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 характером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Салвадор и другие старые города знакомят путешественников с историей, музыкой и архитектурой. В них легко почувствовать связь между колониальным прошлым и современной жизнью страны.
</a:t>
            </a:r>
            <a:endParaRPr lang="en-US" sz="1255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389755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Пляжи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Копакабана и Ипанема известны как символы пляжного отдыха. Они помогают понять, почему Бразилия ассоциируется не только с природой, но и с тёплой, открытой атмосферой.
</a:t>
            </a:r>
            <a:endParaRPr lang="en-US" sz="134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Бразилия: страна масштабов, традиций и будущих задач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впечатляет огромной территорией, богатой природой, крупным населением и сильной экономикой. Она важна для мира как поставщик ресурсов, хранитель Амазонии и яркий центр культуры.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2026-06-02T10:09:50Z</dcterms:created>
  <dcterms:modified xsi:type="dcterms:W3CDTF">2026-06-02T10:09:50Z</dcterms:modified>
</cp:coreProperties>
</file>