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животных: ключевые вопросы урока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Анализируем разные аспекты воздействия человека на фауну и экосистемы.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влияние человека на животных?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изменяет природу вокруг себя — от охоты до строительства городов. Эти изменения оказывают серьезное влияние на животный мир и требуют осознанного отношения и знаний о природе.&lt;/body&gt;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и разрушение естественной среды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потеря среды обитания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в мире вырубается около 13 миллионов гектаров леса, что ведет к исчезновению среды обитания множества видов животных. Это снижает разнообразие и нарушает баланс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природных территорий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 и сельскохозяйственных угодий нарушает миграционные пути животных и разделяет популяции, затрудняя их расселение и увеличивая уязвимость для вымирания.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урбанизации на экосистемы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уничтожает природные ландшафты и ограничивает доступ к ресурсам, что приводит к сокращению численности диких животных и ухудшению их условий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XX века численность амурского тигра снизилась с 4000 до 600–700 особей в связи с браконьерством и утратой среды обитания.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интенсивной вырубке лесов в Приморском и Хабаровском краях исчезают охотничьи угодья тигра, а браконьерство снижает его шансы на выживание.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спасению вида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власти и экологические организации усилили мониторинг, противодействуют браконьерству и восстанавливают среду обитания амурского тигра.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тигр: борьба за выживание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 и угроза биоразнообразию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морские перевозки серые крысы попали в новые регионы Европы и России, начав вытеснение местных грызунов.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норка была завезена в Евразию, где теперь конкурирует с местными хищниками, изменяя местные экосистемы.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век, Австралия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Завезённые кролики размножились в огромных количествах, вызывая сильное нарушение баланса природы и дефицит пищи для местных видов.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продолжают влиять на биоразнообразие, разрушая пищевые цепочки и изменяя фауну во многих регионах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изменения климата на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Удлинение периодов жары и снижение влаги влияет на размножение животных, например на лосей в Сибири и капибар в Южной Америке.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времён миграций птиц ведёт к недостатку пищи для птенцов, а исчезновение артезианских источников ухудшает условия обитания многих видов.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пластика на животных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черепахи и морские птицы поедают пластиковый мусор, что вызывает болезни и смерти. Это наносит серьёзный вред экосистемам.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год погибает более миллиона птиц и сотни тысяч морских млекопитающих из-за запутывания или проглатывания пластиковых отходов.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обнаружен в организмах даже самых удалённых животных, например полярных медведей, что указывает на глобальное загрязнение.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тяжёлыми металлами и его влияние на животных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Ртуть, свинец и кадмий попадают в воду с промышленными стоками, отравляя водных обитателей и нарушая их жизненные функции.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Концентрации ртути ниже 0,01 мг/л у рыб вызывают необратимые повреждения нервной системы и задержку роста.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Норильска отмечены массовые погибели мальков из-за высокого уровня свинца, что отражает серьёзность проблемы.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металлы накапливаются в пищевых цепях, что угрожает не только животным, но и здоровью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свет: невидимые экологические стрессы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шум нарушает внутренние биоритмы птиц и насекомых, снижая их способность мигрировать и размножаться.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скворцы перестали гнездиться у шумных трасс, что сокращает их численность вблизи городов.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Световое загрязнение ухудшает охоту летучих мышей, мешая их ориентированию и снижая успех добычи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охоты и рыболовства для животных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привела к снижению численности зубра до одной популяции в Брянской области, угрожая виду исчезновением.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чрезмерного рыболовства запасы трески в Баренцевом и Северном морях значительно уменьшились, нарушая экосистемы.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атлантического тунца сократилась на 80% за последние 50 лет из-за интенсивного промысла.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Существующие законы вводят квоты и ограничения, чтобы сохранить редкие виды и восстановить их численность.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его воздействие на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пестицидов для амфибий и рыб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химикатов в сельском хозяйстве негативно влияет на лягушек и других амфибий, нарушая их жизненный цикл. Загрязнение стоками с полей приводит к гибели водных обитателей в близлежащих реках и прудах.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устойчивые бактерии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антибиотиков на фермах вызывает появление устойчивых бактерий, которые опасны для здоровья животных и человека. Масштабы вырубки пастбищ в России достигают примерно 1,3 миллиона гектаров в год, усугубляя экологическую нагрузку.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сокращения видов за столетие значительно ускорились, особенно с конца XX века. В России исчезло не менее 15 видов позвоночных животных за последние годы.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исчезающих видов возрастает в разы, что указывает на острое экологическое кризисное состояние. Необходимы срочные меры по сохранению биоразнообразия.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исчезновения видов: научная статистика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317" y="2183086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292" y="2222686"/>
            <a:ext cx="415500" cy="33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0892" y="2183086"/>
            <a:ext cx="36015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городах: адаптация и трудности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городским условиям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Голуби, воробьи и белки освоили городские пространства, используя здания и парки вместо природных мест обитания.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смертности на дорогах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мегаполисах более 100 тысяч животных гибнут под колесами транспорта, что значительно сокращает их популяции.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загрязнения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шумы городской среды нарушают привычное поведение животных и негативно сказываются на их здоровье.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и конфликт с дикой природой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российских городах ежегодно около 650 тысяч домашних собак теряют своих хозяев, став бездомными и создавая конкуренцию с дикой фауной.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Бездомные кошки и собаки могут распространять заболевания, опасные как для диких животных, так и для людей, ухудшая экологическую ситуацию.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чипирования и создание приютов помогают сокращать численность бездомных животных и минимизировать конфликты с природой.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мировые соглашения по защите животных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CITES регулирует международную торговлю исчезающими видами, охватывая свыше 38 700 видов животных и растений.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«О животном мире» в России обеспечивает правовую защиту животных и предусматривает ответственность за жестокое обращение.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природные заповедники, которые сохраняют естественные места обитания редких и исчезающих видов.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Правовое регулирование способствует контролю над браконьерством и поддержке устойчивого природопользования в стране.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категории ООПТ, их количество и общая площадь по состоянию на 2023 год. Доля ООПТ превышает 13% территории России.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площадь охраняемых территорий демонстрируют значительные усилия России в сохранении природы и биоразнообразия.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Минприроды РФ,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природные территории РФ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Всероссийский экологический диктант для 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проводится экологический диктант и экоуроки, направленные на повышение знаний школьников о защите животных и окружающей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«Детский патруль» в Санкт-Петербурге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активисты помогают убирать парки и спасать раненых животных, привлекая внимание общественности к проблемам экологии.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кампании в социальных сетях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Онлайн-проекты способствуют распространению информации о правах животных и важности их охраны в современном обществе.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общественные инициативы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7850" y="515375"/>
            <a:ext cx="364800" cy="36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7850" y="1953000"/>
            <a:ext cx="364800" cy="36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7850" y="3390625"/>
            <a:ext cx="364800" cy="364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охраны животных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5534400" y="51537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Спутниковое слежение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спутниковых ошейников помогает отслеживать миграционные маршруты волков, лосей и снежных барсов.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534400" y="1953000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для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применяют дроны, чтобы без вреда для животных исследовать гнёзда редких птиц и отслеживать миграции.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534400" y="339062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Камеры-ловушки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камер-ловушек изучают поведение животных в природе, не нарушая их естественный образ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российских природоохранных проектов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заповедника для снежного барса на Алтае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WWF России поддержал реинтродукцию четырёх снежных барсов за последние три года с целью восстановления популяции.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нерп на Байкале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ежегодно возвращают в природу около 30 детёнышей нерпы, помогая им выжить и восстановить численность вида.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детских книжек по охране фауны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Специальная серия книг популяризирует идеи защиты животных и формирует экологическую грамотность у подрастающего поколения.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гармонии человека и природы – вместе
</a:t>
            </a:r>
            <a:endParaRPr lang="en-US" sz="392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угрожает животным и экосистемам, но совместные усилия науки, образования и общества помогут сохранить биоразнообразие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2026-05-09T12:36:58Z</dcterms:created>
  <dcterms:modified xsi:type="dcterms:W3CDTF">2026-05-09T12:36:58Z</dcterms:modified>
</cp:coreProperties>
</file>