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6. In the city: городская лексика и простые диалоги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маршруты и короткие фразы для повседневного общения.
</a:t>
            </a:r>
            <a:endParaRPr lang="en-US" sz="3178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рядом с нами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лексика нужна каждый раз, когда мы идём в школу, заходим в магазин, ждём автобус или ищем нужное здание. На этом уроке мы учимся говорить просто, точно и по делу: где находится объект, как пройти и что заметить по пути.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9026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105694"/>
            <a:ext cx="517045" cy="4136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7447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57759" y="2057985"/>
            <a:ext cx="509053" cy="50905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68263" y="2082714"/>
            <a:ext cx="517045" cy="45959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места в городе: слова и значения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210730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и библиотека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Park и library показывают, что город — это не только улицы и дома. Здесь можно отдыхать, читать, гулять и проводить время после уроков.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451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больница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и hospital — одни из самых понятных слов темы. Они обозначают места, куда дети и взрослые ходят каждый день: учиться, получать помощь и ориентироваться в знакомом районе.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80754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и банк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Museum и bank помогают описывать центр города. Первый связан с историей и культурой, второй — с деньгами и важными услугами для жителей.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4978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Почта и магазин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Post office и supermarket часто встречаются рядом с домом или школой. В этих местах отправляют письма и посылки, а также покупают продукты и нужные вещи.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2123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Кинотеатр и повседневный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Cinema завершает набор городских мест. Это слово легко запомнить, потому что оно связано с досугом, встречами с друзьями и привычным отдыхом в городе.
</a:t>
            </a:r>
            <a:endParaRPr lang="en-US" sz="117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031" y="1796650"/>
            <a:ext cx="2248339" cy="1758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931" y="1796650"/>
            <a:ext cx="2248339" cy="17583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Площадь, с которой удобно начинать маршрут
</a:t>
            </a:r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города часто находится square, а рядом — town hall, shops и bus stops. Такое место легко узнать по потоку людей и нескольким улицам, которые расходятся в разные стороны. Именно отсюда часто начинают описание пути.
</a:t>
            </a:r>
            <a:endParaRPr lang="en-US" sz="873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Ориентир, который видно издалека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Bridge, tower или monument помогают быстро понять, где человек находится. Если рядом есть river или church, маршрут становится ещё понятнее. Такие объекты особенно полезны, когда нужно объяснить дорогу незнакомому человеку.
</a:t>
            </a:r>
            <a:endParaRPr lang="en-US" sz="941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квартала для короткого диалога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урока удобно показывать карту с улицами, crossing, зданиями и landmark. На ней школьник видит, как связаны между собой школа, магазин, остановка и парк. Такая схема помогает не только говорить, но и понимать ответ собеседника.
</a:t>
            </a:r>
            <a:endParaRPr lang="en-US" sz="877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города и заметные ориентиры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городские слова встречаются чаще всего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основа раздела — названия мест и транспорт. Именно они чаще всего встречаются в заданиях, диалогах и описании маршрута.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темы распределена неравномерно: больше всего слов о местах и транспорте, а знаки и службы дают важные практические опоры.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Тематическая лексика Unit 6, сгруппированная по разделам курса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8451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маршрут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Bus, tram и underground помогают добираться в школу, магазин и парк. Эти слова особенно важны в коротких диалогах, где нужно понять, как человек перемещается по городу.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107305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Билеты и остановки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stop, ticket, timetable, station и route нужны, чтобы узнать, где ждать транспорт, как выбрать нужный автобус и когда он отправляется. Они часто встречаются в реальных объявлениях.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80754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Пересадка и 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Transfer показывает, что маршрут может быть не прямым. В больших городах это обычная ситуация: сначала один вид транспорта, затем другой, чтобы быстрее добраться до нужного места.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4978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и короткий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Taxi, bicycle и car подходят для разных задач. Bicycle удобен для недолгих поездок, taxi — для быстрого личного маршрута, а car помогает ехать вместе с семьёй.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72123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лексика связывает урок с повседневной жизнью школьника. Она помогает читать расписание, понимать указатели на станции и говорить о дороге без лишних слов.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 городе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спросить дорогу и понять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цепочка фраз в городском диалоге: от вопроса к точному маршруту.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указатели и их значение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надписи на знаках помогают быстро понять, что можно делать в городе и как вести себя безопасно.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знаки передают минимум слов, но дают максимум пользы: они направляют, предупреждают и помогают действовать безопасно.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и общественные указатели в городе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 для описания города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65132" y="2814647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и напротив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Next to, near и opposite помогают быстро сравнить два объекта. Такие слова часто используют в коротких ответах: магазин рядом с почтой, а кинотеатр напротив супермаркета.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076711" y="2814645"/>
            <a:ext cx="13641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Сзади и впереди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Behind и in front of нужны, когда нужно объяснить расположение здания относительно другого места. Эти выражения особенно полезны в заданиях по описанию квартала или школьного района.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912737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двумя объектами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Between показывает, что предмет или здание находится посередине. Это удобный способ сказать, где расположен банк, парк или кафе, если рядом есть два заметных ориентира.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745924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Слева, справа, на углу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 the left, on the right и on the corner помогают уточнить направление движения. Они особенно важны, когда человек слушает инструкцию и должен повернуть в нужную сторону.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574724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модели фраз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the bank is next to the post office звучит естественно и понятно. Такие конструкции закрепляют не только предлоги, но и навык точного описания городской карты.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Те, кто следит за безопасностью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городской улице можно встретить police officer и firefighter. Они помогают людям в сложных ситуациях, следят за порядком и быстро реагируют, если нужна помощь. Для школьника это важные слова, потому что они связаны с правилами безопасности и доверием к службам города.
</a:t>
            </a:r>
            <a:endParaRPr lang="en-US" sz="898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Те, кто заботится о здоровье и знаниях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поликлинике и больнице работают doctor и nurse, а в библиотеке — librarian. Эти профессии показывают, что город поддерживает людей не только в быту, но и в учёбе, здоровье и чтении. Такие места легко узнать по своему назначению.
</a:t>
            </a:r>
            <a:endParaRPr lang="en-US" sz="930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Те, кто помогает с поездками и покупками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Cashier, driver и post worker делают повседневную жизнь удобнее. Один работает в магазине, другой помогает добраться до нужного места, а третий отвечает за письма и посылки. Вместе эти профессии показывают, как город соединяет услуги, транспорт и общение.
</a:t>
            </a:r>
            <a:endParaRPr lang="en-US" sz="866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профессии и службы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школьник бывает чаще всего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места легко связать с личным распорядком дня: уроки, дорога, покупки и короткий отдых после занятий.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школа лидируют, а остальные точки дополняют ежедневный маршрут школьника и делают городскую тему практичной.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по материалам Unit 6: In the city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7515" y="2082714"/>
            <a:ext cx="517045" cy="4595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060" y="2082714"/>
            <a:ext cx="517045" cy="4595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96047" y="2057985"/>
            <a:ext cx="509053" cy="50905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92866" y="2057985"/>
            <a:ext cx="381790" cy="50905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754038" y="2082714"/>
            <a:ext cx="517045" cy="459595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221606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рынке люди часто выбирают свежие фрукты, овощи и другие продукты. Здесь важно уметь спросить цену, поблагодарить продавца и понять, где находится нужный ряд.
</a:t>
            </a:r>
            <a:endParaRPr lang="en-US" sz="1125" dirty="0"/>
          </a:p>
        </p:txBody>
      </p:sp>
      <p:sp>
        <p:nvSpPr>
          <p:cNvPr id="13" name="Text 1"/>
          <p:cNvSpPr txBox="1"/>
          <p:nvPr/>
        </p:nvSpPr>
        <p:spPr>
          <a:xfrm>
            <a:off x="384512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можно купить продукты, тетради и нужные мелочи. Для разговора достаточно простых фраз: What do you need? How much is it? Where is the shop?
</a:t>
            </a:r>
            <a:endParaRPr lang="en-US" sz="1182" dirty="0"/>
          </a:p>
        </p:txBody>
      </p:sp>
      <p:sp>
        <p:nvSpPr>
          <p:cNvPr id="14" name="Text 2"/>
          <p:cNvSpPr txBox="1"/>
          <p:nvPr/>
        </p:nvSpPr>
        <p:spPr>
          <a:xfrm>
            <a:off x="4036142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Пекарня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пекарне покупают хлеб, булочки и выпечку к завтраку. Это удобное место рядом с домом или школой, где легко сделать короткую покупку по дороге.
</a:t>
            </a:r>
            <a:endParaRPr lang="en-US" sz="1182" dirty="0"/>
          </a:p>
        </p:txBody>
      </p:sp>
      <p:sp>
        <p:nvSpPr>
          <p:cNvPr id="15" name="Text 3"/>
          <p:cNvSpPr txBox="1"/>
          <p:nvPr/>
        </p:nvSpPr>
        <p:spPr>
          <a:xfrm>
            <a:off x="5869330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Аптека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Аптека помогает найти лекарства и товары для здоровья. Для ученика полезно знать это слово, чтобы ориентироваться в городе и понимать, где можно попросить помощь.
</a:t>
            </a:r>
            <a:endParaRPr lang="en-US" sz="1121" dirty="0"/>
          </a:p>
        </p:txBody>
      </p:sp>
      <p:sp>
        <p:nvSpPr>
          <p:cNvPr id="16" name="Text 4"/>
          <p:cNvSpPr txBox="1"/>
          <p:nvPr/>
        </p:nvSpPr>
        <p:spPr>
          <a:xfrm>
            <a:off x="7698130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Книжный магазин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книжном магазине продают книги, словари и школьные материалы. Такое место особенно полезно перед учёбой, потому что там можно быстро выбрать нужную книгу или тетрадь.
</a:t>
            </a:r>
            <a:endParaRPr lang="en-US" sz="1084" dirty="0"/>
          </a:p>
        </p:txBody>
      </p:sp>
      <p:sp>
        <p:nvSpPr>
          <p:cNvPr id="17" name="Text 5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 для покупок и услуг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школьника в городе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маршрут по теме Unit 6: путь от дома к школе и дальше в класс.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74488" y="2645372"/>
            <a:ext cx="2712115" cy="19970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99648" y="245266"/>
            <a:ext cx="4172877" cy="21981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поведения на улице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2448594" y="3569833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 свой адрес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ребёнок потерялся, он должен назвать свой адрес и обратиться к взрослому за помощью. Это делает поиск быстрее и помогает спокойно решить проблему.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86608" y="3569833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Читай городские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danger, stop и crossing на табличках подсказывают, как действовать безопасно. Даже короткий знак может предупредить об опасности и направить человека в нужную сторону.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2448594" y="1128975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спеши у 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играть рядом с движущимися машинами или выходить на дорогу без взрослых. У перекрёстков и остановок важно быть особенно внимательным и не отвлекаться.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86608" y="1128975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 правильно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Дорогу переходят только по zebra crossing и после того, как посмотрят на traffic lights. Это простое правило помогает избежать опасных ситуаций возле проезжей части.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487256" y="3569833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 безопасный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идти по знакомому маршруту, где есть тротуар, пешеходный переход и светофор. Такой путь безопаснее, чем короткая дорога через проезжую часть.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после 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парк становится тихим местом для прогулки. Здесь есть дорожки, деревья и скамейки, поэтому можно отдохнуть, пообщаться с друзьями и просто спокойно пройтись между занятиями и домашними делами.
</a:t>
            </a:r>
            <a:endParaRPr lang="en-US" sz="941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Площадка рядом с домом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игровой площадке дети катаются, бегают и играют в подвижные игры. Рядом часто слышны голоса, а вокруг видны лавочки и зелень, поэтому место подходит и для отдыха, и для общения.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Набережная у реки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набережная помогает почувствовать простор и свежий воздух. Люди гуляют здесь вечером, едут на велосипеде или смотрят на воду, а рядом обычно есть удобные дорожки и места, где можно посидеть.
</a:t>
            </a:r>
            <a:endParaRPr lang="en-US" sz="941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места для отдыха и встреч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городского транспорта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транспорта подходит для своей ситуации: от поездки всей семьёй до короткого личного маршрута по району.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быстрый транспорт не всегда самый удобный, поэтому в городе важен выбор по цели поездки.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Unit 6: In the city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раздела помогают назвать место, указать путь и понять городскую карту.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объединяет городские объекты, транспорт и слова для описания движения по маршруту.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раздел Unit 6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 Unit 6. In the city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город помогает общаться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71037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часто нужно быстро и politely спросить адрес, остановку или дорогу. Простая фраза помогает начать разговор и получить понятный ответ без лишних слов.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291409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и уточнение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или кафе человек спрашивает цену, выбирает товар и благодарит продавца. Такие короткие диалоги делают повседневные дела в городе удобными и понятными.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1781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табличек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Указатели, вывески и знаки помогают ориентироваться даже без длинного объяснения. Умение читать короткие надписи делает передвижение по городу спокойнее и безопаснее.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732153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ожидание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остановке или станции нужно понимать названия, номера маршрутов и короткие объявления. Это помогает не пропустить нужный автобус, трамвай или поезд.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452525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за помощью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потерялся, он может обратиться к взрослому и назвать свой адрес или школу. В городе это важный навык, который повышает уверенность и безопасность.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Район, где всё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удобном районе школа, магазин, парк и остановка находятся недалеко друг от друга. Ребёнку и взрослым проще планировать день, когда нужные места можно найти на знакомых улицах без долгого пути.
</a:t>
            </a:r>
            <a:endParaRPr lang="en-US" sz="1037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для пешеходов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город строится вокруг тротуаров, переходов и светофоров. Здесь люди не торопятся через проезжую часть, а велосипедисты, пешеходы и водители понимают, где каждому место.
</a:t>
            </a:r>
            <a:endParaRPr lang="en-US" sz="1085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и тихие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Парк, спортивная площадка и аллеи делают город приятным для отдыха. После учёбы можно пройтись по дорожкам, посидеть на скамейке и провести время на свежем воздухе рядом с домом.
</a:t>
            </a:r>
            <a:endParaRPr lang="en-US" sz="1078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должен быть удобный город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6. In the city — что уже умеем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можно назвать городские места, описать их расположение, спросить дорогу и понять короткий маршрут. Эти навыки делают английский полезным в школе и в реальной городской жизни.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2026-05-30T13:42:36Z</dcterms:created>
  <dcterms:modified xsi:type="dcterms:W3CDTF">2026-05-30T13:42:36Z</dcterms:modified>
</cp:coreProperties>
</file>