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человека в мире, где честь подменена ритуалом.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«Поединок» А. И. Куприна: конфликт личности и среды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фон повести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«Поединок» возник на фоне войны, общественного кризиса и недоверия к старым имперским порядкам. Куприн показал армию изнутри — без прикрас, зато с точным знанием её повседневности.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пространство повести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Провинциальный гарнизон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замкнутом военном мире, отделённом от культурной жизни и крупных событий страны.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 офицеров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Служба, разговоры, застолья и развлечения раскрывают привычный, но духовно пустой уклад гарнизона.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всё острее переживает грубость среды, одиночество и собственную неуверенность.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 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Нарастающий внутренний разлад приводит героя к дуэли и трагическому финалу.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Ромашов как центральный герой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восприимчивость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Ромашов тонко чувствует несправедливость, пошлость и жестокость армейского быта. Он остро реагирует на любое унижение, потому что не умеет мириться с нравственной грубостью.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перед средой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герою не хватает решимости и твёрдости характера. Его мечтательность не становится действием, поэтому душевная чуткость постепенно оборачивается усталостью и внутренним надломом.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0569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Офицерская среда в повести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Олицетворяет служебную правильность без живого содержания. Его поведение показывает, как дисциплина может превратиться в ограниченность и нравственную сухость.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Шульгович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Представляет начальственную самоуверенность и военную рутину. За внешней важностью в нём ощущаются казённость, механическая власть и духовная пустота.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Осадчий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грубостью, цинизмом и психологическим давлением. Его образ делает особенно заметным насилие, которое скрывается за привычными армейскими отношениями.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Назанский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надломленную интеллектуальность и внутреннюю усталость. Он понимает глубину кризиса, но сам не может предложить выхода из него.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конфликта в повести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личный сюжет героя постоянно пересекается с общим устройством гарнизонной жизни.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конфликт личности с системой; остальные линии усиливают его и ведут к трагедии.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повести А. И. Куприна «Поединок»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Шурочка Николаева и мотив разрушительной любви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Шурочка производит сильное впечатление умом, красотой и умением точно понимать людей. Однако её привлекательность сочетается с расчётом, который подменяет искренность и делает чувства инструментом.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с Ромашовым она сохраняет дистанцию и контролирует ситуацию. Герой принимает эту игру за близость, поэтому его привязанность всё сильнее становится источником самообмана.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Шурочки раскрывает опасность красивых, но внутренне пустых представлений о счастье. Любовная линия в повести не спасает героя, а ускоряет его нравственное падение.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голос особенно важен, потому что переводит частную гарнизонную историю в широкий разговор о человеческом достоинстве.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повесть «Поединок»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немногих персонажей говорит о свободе личности так настойчиво и глубоко, связывая личную драму с общим духовным кризисом.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персонажи и их художественные функции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образ участвует в конфликте и какой тип поведения он воплощает.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контрастах: разные типы поведения подчеркивают одиночество Ромашова и деградацию среды.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повесть «Поединок»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унижения и обезличивания человека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как постоянные насмешки, давление и привычка подчиняться постепенно стирают в человеке чувство собственного достоинства. Унижение становится не исключением, а нормой повседневности.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Офицерская служба здесь не раскрывает личность, а заставляет её существовать по заданной роли. Человек начинает жить так, будто его внутренний мир не имеет значения.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мотивы скуки, пьянства и пустых разговоров. Они создают ощущение застойной среды, где энергия уходит не на развитие, а на самоуничтожение.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Бессмысленное повторение однообразных действий делает существование героев механическим. Куприн показывает, что без духовной опоры даже внешне прочный порядок разрушает личность изнутри.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Ромашова к трагической развязке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внутренних состояний героя и причины их перехода к финалу повести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как символ в повести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повести обобщает конфликт: формальная честь прикрывает насилие, а поединок становится символом столкновения личности с обезличенным и бездушным миром.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у Куприна означает не только частный спор двух офицеров, но и победу жестокого закона среды над живым человеческим чувством, которое не получает защиты.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20462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3750" y="3364217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3750" y="1452442"/>
            <a:ext cx="198300" cy="1762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Куприна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тонко передаёт колебания Ромашова через жесты, интонации и внутренние реакции, поэтому духовный кризис героя ощущается как почти зримый процесс.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как приём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постоянно сталкивает мечту и реальность, красивое слово и грубый поступок, внешнюю приличность и скрытую деградацию, усиливая трагическое звучание повести.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сцены гарнизонной жизни у Куприна конкретны и выразительны: через предметы, разговоры и привычки раскрывается духовная пустота офицерского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повести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 связан не с внешними событиями сам по себе, а с тем, как герой постепенно утрачивает опору внутри себя.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возникает из накопления психологического давления: каждое новое испытание делает выбор Ромашова всё менее свободным и всё более трагическим.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повесть «Поединок» (1905)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армии в произведении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показана как замкнутая система, где служба часто сводится к привычке, пустой дисциплине и демонстрации власти, а не к настоящему делу и ответственности.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официальной риторикой о чести и реальной жизнью офицеров лежит пропасть: вместо благородства читатель видит грубость, пьянство, унижение и духовную усталость.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мир не воспитывает личность, а подавляет её, заставляя человека подстраиваться под коллективные нормы и терять собственное достоинство и внутреннюю цель.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мотивов и символов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скуки и замкнутого круга подчёркивает повторяемость гарнизонной жизни, где дни похожи друг на друга и почти не оставляют герою возможности для изменения.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жары, тесноты и закрытых помещений усиливают чувство духовного удушья, будто пространство повести само подталкивает персонажей к внутреннему истощению.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Пьянство и бравада в повести служат не развлечением, а знаком нравственной пустоты: внешняя удаль скрывает растерянность, слабость и нежелание думать.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казарма, собрание и дуэль становятся символами несвободы и обречённости, в которых мечта Ромашова сталкивается с реальностью без выхода.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повести и способы их художественного воплощения
</a:t>
            </a:r>
            <a:endParaRPr lang="en-US" sz="2115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проблемы раскрываются в повести и какими сценами и приёмами они усиливаются.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соединяет личный и социальный планы: каждая проблема раскрывается не отвлечённо, а через конкретное поведение, сцену и художественную деталь.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«Поединок»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повести в русской литературе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«Поединок» стал одним из самых сильных произведений о кризисе армейской среды, потому что показал её изнутри без прикрас и с высокой степенью психологической убедительности.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укрепила репутацию Куприна как писателя-гуманиста, для которого человеческое достоинство, сочувствие и внутренняя свобода важнее показной дисциплины и внешнего порядка.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художественной силе и социальной остроте произведение стоит рядом с лучшими образцами реалистической прозы, где критика среды соединяется с глубоким анализом характера.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остаётся актуальной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повести легко узнаются в школьной, семейной и будущей профессиональной среде, где тоже важны границы, уважение и умение сохранять себя.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произведение важно не только как классика, но и как точный разговор о личной ответственности и внутренней свободе.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«Поединок»; тематическое обобщение для учебного анализа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«Поединок»: цена утраченной свободы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Куприна убеждает, что без внутренней свободы и уважения к личности любая «честь» превращается в жестокий ритуал, а человек — в жертву среды.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2026-05-23T18:40:01Z</dcterms:created>
  <dcterms:modified xsi:type="dcterms:W3CDTF">2026-05-23T18:40:01Z</dcterms:modified>
</cp:coreProperties>
</file>