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Платонов в конце 1920-х годов: поиск языка эпохи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видит цену утопии и ищет слова для тревожной реальности.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1920-х в СССР — время нэпа, индустриализации и коллективизации, когда литература все чаще должна была подтверждать официальную картину мира. Платонов, напротив, показывает сомнение, кризис и духовную цену исторических перемен.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перемен и художественного сомнения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в 1927–1929 годах: жизнь, работа, тексты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1927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живет между Воронежем и Москвой, совмещая инженерную работу с литературой. Его профессиональный опыт связан с практикой преобразования земли и хозяйства.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1928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публикует прозу, очерки и статьи, наблюдая, как технические проекты сталкиваются с бедностью, нестабильностью быта и человеческой усталостью.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1929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десятилетия его интерес смещается к трагическому анализу революции, языка и человека, что особенно заметно в крупных и малых произведениях этого периода.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Инженерный опыт как источник художественного метода
</a:t>
            </a:r>
            <a:endParaRPr lang="en-US" sz="2285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Реальность против рационального плана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эта рациональность постоянно сталкивается с бедностью и распадом повседневности. Из-за этого технический язык у Платонова звучит не как уверенность, а как попытка понять хрупкий человеческий мир.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Техническая точность в слове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Инженерная подготовка Платонова заметна в точной предметности его прозы. В текстах часто появляются механизмы, стройка, земля, энергия и труд как организованная система действий.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«Чевенгуре» соединяются философское размышление, сатира и трагическое чувство истории: роман не утверждает победу идеи, а исследует ее опасные последствия.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Роман, созданный в 1927–1928 годах, превращает революционную мечту в художественный эксперимент, где проверяется сама возможность всеобщего счастья.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показывает, как утопия, доведенная до предела, разрушает привычные связи между людьми и приводит не к гармонии, а к насилию и гибели общины.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«Чевенгур»: главный роман конца десятилетия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«Котлован»: образ коллективного труда и пустоты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Рытье котлована становится символом бесконечной работы, которая не приближает людей к дому, а лишь отдаляет их от живой, нормальной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подчинен абстрактной цели, поэтому он утрачивает человеческий смысл и превращается в изнуряющий процесс без ясного результата.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особенно остро показывает разрыв между обещанием общего блага и судьбой конкретного человека, который платит за этот проект собственными силами и жизнью.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передает не только физическое истощение героев, но и духовную пустоту эпохи, в которой строительство не гарантирует созидания.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634492"/>
            <a:ext cx="4152000" cy="21492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Андрея Платонова конца 1920-х годов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разных жанрах Платонов возвращается к одной проблеме: какой ценой меняется страна и человек.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объединяет один вопрос: как историческое преобразование влияет на человека, язык и нравственный смысл труда.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конца 1920-х годов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прозы Андрея Платонова конца 1920-х годов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самый большой мотив у Платонова не сводится к пафосу созидания: он всегда связан с внутренним напряжением и риском.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занимает центральное место, но почти всегда раскрывается двойственно — как надежда и как источник истощения.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Преобладающие мотивы прозы Платонова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платоновского сюжета конца 1920-х годов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устойчивой модели развития конфликта в «Чевенгуре», «Котловане» и малой прозе периода.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соединяет канцелярскую точность, разговорную интонацию, философские слова и старые речевые формы. Из-за этого фраза кажется непривычной, но очень выразительной.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речь передает не только особенности стиля, но и сбой мышления эпохи. Люди в его прозе часто говорят так, будто сами не до конца понимают сказанное.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у Платонова не украшает мир, а показывает его внутреннюю поломку. Именно поэтому его странные обороты создают ощущение тревоги, а не просто литературной оригинальности.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языка: «сдвинутая» русская речь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58575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80415"/>
            <a:ext cx="218400" cy="1747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и трагедия в одном художественном регистре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разоблачает казенный язык, показывая, как громкие формулы скрывают пустоту и растерянность. Ирония у него не развлекает, а вскрывает механическую ложь эпохи и ее речевые привычки.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против штампа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Нелепые ситуации в его прозе выглядят комично лишь на первый взгляд. За ними всегда стоит реальная историческая неразбериха, в которой человек вынужден жить и принимать болезненные решения.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Абсурд как норма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высмеивая обстоятельства, Платонов не унижает персонажей. Его интонация быстро переходит от сатиры к состраданию, потому что герои страдают не по своей вине, а внутри общего перелома.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к героям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и трагизм у Платонова не разделяются на разные части текста. Они работают вместе, усиливая философскую глубину и заставляя читателя одновременно видеть смешное, страшное и человеческое.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противоположностей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у Платонова показана как пространство неустойчивости: привычный уклад рушится, бедность становится повседневностью, а ожидание перемен соседствует со страхом и растерянностью.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Коллективизация в его прозе лишена победного тона: она связана с утратой частной жизни, нравственной дезориентацией и ощущением, что общий проект не защищает конкретного человека.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деревни в эпоху коллективизации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прозе и публицистике Андрея Платонова конца 1920-х годов
</a:t>
            </a:r>
            <a:endParaRPr lang="en-US" sz="938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спор о лозунгах, а различие в самом способе видеть историческую реальность.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язык утверждает успех, а Платонов фиксирует скрытую цену преобразований и потому звучит тревожно и неудобно.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и платоновский взгляд на эпоху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681" y="1501300"/>
            <a:ext cx="169650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9119" y="1501300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8881" y="3375350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7306" y="3397190"/>
            <a:ext cx="218400" cy="1747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Публицистика и очерки как документ эпохи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очерках Платонов подробно обращается к осушению и обводнению земель, показывая, как технические решения сталкиваются с нехваткой сил, ресурсов и организованности на местах.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Мелиорация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электричества у него связана не с отвлеченным восхищением, а с реальной работой по преобразованию жизни. Он внимательно фиксирует, что меняется в быту, труде и ожиданиях людей.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Электрификация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878913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Очерки конца 1920-х важны своей конкретностью: они сохраняют детали времени, которые позже переходят в прозу. Так документ эпохи становится основой художественного языка Платонова.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430125" y="32718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Публицистическая точность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07337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наблюдает деревню как практик и как художник: его интересуют урожай, инвентарь, трудовые отношения и то, как большие планы входят в повседневность крестьян.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950900" y="32814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812357"/>
            <a:ext cx="4152000" cy="18195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Андрея Платонова 1927–1930 годов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повторяющиеся мотивы раскрывают философию Платонова конца 1920-х годов.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темах повторяется один вопрос: может ли историческое преобразование сохранить живого человека и его внутреннее достоинство?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платоновской прозы и их смысл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литературной среды и идеологические ограничения
</a:t>
            </a:r>
            <a:endParaRPr lang="en-US" sz="2034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Платонова все чаще воспринимали настороженно, потому что его проза не подтверждала привычный оптимистический образ строительства и говорила о сомнении, а не о победе.
</a:t>
            </a:r>
            <a:endParaRPr lang="en-US" sz="1173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раздражение вызывал его язык: намеренно странный, размывающий лозунговую ясность и заставляющий читателя слышать не схему, а живую и тревожную речь.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литературной нормы конца 1920-х такой подход выглядел проблемным, потому что от писателя ожидали однозначной оценки истории и ясной поддержки официального курса.
</a:t>
            </a:r>
            <a:endParaRPr lang="en-US" sz="1181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Платонова показывает, что он шел к художественной правде, несовместимой с идеологическим требованием уверенности, простоты и безусловного утверждения действительности.
</a:t>
            </a:r>
            <a:endParaRPr lang="en-US" sz="110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у Платонова: сиротство, сострадание, уязвимость
</a:t>
            </a:r>
            <a:endParaRPr lang="en-US" sz="2194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на пустыре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стоит среди недостроенных стен и не знает, куда идти дальше. Вокруг — следы большого дела, но ни тепла, ни дома, ни уверенности в завтрашнем дне. Такой образ делает одиночество исторически ощутимым.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в опоре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Платоновские персонажи редко выглядят сильными или победительными. Они ищут не славу, а человеческое участие, простое понимание и место, где можно не бояться быть слабым. Именно поэтому их судьбы вызывают сочувствие, а не отстраненность.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 как мера истины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показывает: если большие проекты не замечают конкретного человека, они теряют нравственный смысл. На фоне стройки или пустоши особенно ясно видно, что подлинная ценность истории измеряется вниманием к уязвимому человеку.
</a:t>
            </a:r>
            <a:endParaRPr lang="en-US" sz="102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инженерной утопии к философскому сомнению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движение платоновской мысли от веры в преобразование мира к трагическому осознанию его цены.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311265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31126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58575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70708"/>
            <a:ext cx="218400" cy="1941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конца 1920-х для всей дальнейшей прозы Платонова
</a:t>
            </a:r>
            <a:endParaRPr lang="en-US" sz="2105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оформляются главные мотивы Платонова: конфликт идеи и живой жизни, утрата, надежда и судьба человека, которому приходится выживать внутри исторического перелома.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Сквозные темы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конца десятилетия закрепляет его интерес к языку как к проблеме. Позднее Платонов продолжит искать форму, способную передать не лозунг, а внутреннее состояние человека.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подлинной речи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одинокого, незащищенного человека становится постоянным. В поздней прозе он сохраняет ту же уязвимость, что и персонажи произведений конца 1920-х годов.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без опоры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1930-х и 1940-х годов вырастает из этого кризисного опыта. Без понимания конца 1920-х трудно увидеть, откуда берутся ее темы, интонации и философская напряженность.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для позднего творчества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почему конец 1920-х — ключ к Платонову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1920-х раскрывает Платонова как писателя надежды и сомнения одновременно: он видел возможность преобразования мира, но честно показывал его духовную и человеческую цену.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2026-05-20T03:46:13Z</dcterms:created>
  <dcterms:modified xsi:type="dcterms:W3CDTF">2026-05-20T03:46:13Z</dcterms:modified>
</cp:coreProperties>
</file>