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Южной Сибири: крупная горная страна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Сибирь — Алтай, Саяны и другие горные области с ледниками, тайгой и степями.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горы Южной Сибири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Южной Сибири протянулись от Алтая на западе до Забайкалья на востоке. Они лежат между Западной Сибирью, Монголией, Казахстаном и районами Дальнего Востока. Здесь берут начало крупные реки, а высоты резко меняются.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горные системы региона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главным районам Южной Сибири относят Алтай, Западный и Восточный Саяны, Кузнецкий Алатау, Становое нагорье и Забайкальские горы. Эти системы образуют «лоскутное» горное пространство.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региона — гора Белуха на Алтае (4509 м). Большие высоты усиливают влияние ледников и изменяют погоду по сезонам.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районов характерен среднегорный рельеф: чередуются хребты и межгорные котловины. Запад обычно получает больше влаги, а восток отличается более сухими условиями.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Гребни, ледники и главная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включает Катунский, Северо-Чуйский и Южно-Чуйский хребты. Здесь находится гора Белуха — высшая точка всей Южной Сибири. Район известен ледниками и высокогорными озёрами, включая Телецкое озеро.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резкий переход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Алтая характерен заметный перепад: лесные склоны быстро сменяются каменистыми вершинами. Поэтому в одном месте можно увидеть контрастные ландшафты — от зелёных склонов до скал и снежников.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— самый высокий и известный район
</a:t>
            </a:r>
            <a:endParaRPr lang="en-US" sz="24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главных вершин Южной Сибири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заметно доминирует по высоте: одна из его вершин — Белуха — существенно превосходит остальные примеры.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 показывает, что именно Алтай сильнее влияет на высокогорные ландшафты региона — от ледников до каменных россыпей.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вершин и высот: данные из общедоступных справочных карт и описаний природных районов (суммарная справка; точную первоисточниковую ссылку нужно уточнить по выбранному атласу).
</a:t>
            </a:r>
            <a:endParaRPr lang="en-US" sz="48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60007"/>
            <a:ext cx="3812100" cy="24049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районы и их природные особенности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меняются условия в разных частях горной страны — от влажных лесов до более сухих межгорных впадин.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Южной Сибири меняется от района к району: высота, влажность и удалённость определяют состав ландшафтов.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природным характеристикам горных районов Южной Сибири (учебные атласы и справочники).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 Южной Сибири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последовательной смены природных поясов с высотой и зависимостью от направления склона.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8419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0275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ледники — важный источник воды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снежники питают реки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снежники на горах постепенно дают талую воду. Благодаря этому в течение тёплого сезона пополняется сток, который поддерживает водность рек.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крупнейших рек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Алтае и Саянах берут начало Катунь, Бия, Абакан, Каа-Хем и Улуг-Хем. Горные истоки особенно важны, потому что они «собирают» воду из высот.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таяние сглаживает засуху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таяние снега повышает речной сток. Это помогает равнинам и населённым пунктам получать воду, а хозяйству — стабильно работать.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влажнее на западе, суше на востоке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температура понижается примерно на 0,6 °C на каждые 100 м подъёма. Поэтому рядом могут быть тёплые долины и холодные вершины.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различия осадков и температуры создают разные природные условия: на западе чаще сырее, на востоке — суше и резче выражена континентальность.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закономерности для горных районов Южной Сибири (в учебных курсах обычно приводится примерный вертикальный градиент 0,6 °C/100 м). Числа в графике — условные для наглядного сравнения.
</a:t>
            </a:r>
            <a:endParaRPr lang="en-US" sz="48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гор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Южной Сибири обитают снежный барс, аргали, марал, соболь, бурый медведь и беркут. Многие из них связаны с каменистыми склонами, лесами и высокогорными лугами.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редкие и относятся к охраняемым. Выбор места обитания зависит от высоты и рельефа: там, где есть скалы и кормовая база, шансы на выживание выше.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природные пояса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и средние высоты в горах Южной Сибири часто заняты лиственницей, кедром, елью и пихтой. Эти леса приспосабливаются к более мягкой температуре у склонов и к сезонным осадкам.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леса сменяются кедровым стлаником, а ещё выше появляются альпийские луга. Для самых высоких отметок характерны горная тундра, мхи и участки с каменистыми россыпями, где почва тонкая и бедная.
</a:t>
            </a:r>
            <a:endParaRPr lang="en-US" sz="116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меняется не только с высотой, но и по направлению склонов. На наветренных сторонах чаще больше влаги, поэтому растения держатся плотнее; на подветренных участках нередко суше и открытее.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Алтае и Саянах есть эндемики — растения, которые встречаются только в этих районах. Их редкость объясняется сочетанием климата, изоляции и особенностей почв, сформированных горным рельефом.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708" y="1581150"/>
            <a:ext cx="1863909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Южной Сибири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охраняемые объекты Южной Сибири. Для каждого указаны год создания, природные ценности, редкие виды и наиболее заметные ограничения хозяйственной деятельности; вывод — территориям нужна строгая защита.
</a:t>
            </a:r>
            <a:endParaRPr lang="en-US" sz="97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закрывают «самые уязвимые» участки горных ландшафтов: высокогорья, местообитания редких видов и ключевые природные комплексы. Общий принцип — ограничение деятельности и контролируемое посещение.
</a:t>
            </a:r>
            <a:endParaRPr lang="en-US" sz="997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из открытых материалов о статусе и создании объектов (официальные страницы заповедников/парков).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хозяйственное значение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Сибири добывают золото, железные руды и уголь, а также некоторые редкие металлы и строительный камень. Эти ресурсы поддерживают промышленность и инфраструктурные проекты региона.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«полезных пород», горные районы дают лесные ресурсы, чистую воду из речных истоков и высокогорных снегов, а также пастбища. Дополнительно развиваются туризм и маршруты по природным объектам.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добыча полезных ископаемых требует особой осторожности: нужно защищать склоны от разрушения, реки от загрязнения и места обитания редких животных. Иначе страдают и природа, и местные хозяйства.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горы влияют на жизнь людей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условия для расселения, хозяйства и передвижения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 горах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районах риск распределяется по-разному: после ливней и весеннего таяния снежные водные потоки чаще усиливают угрозу селей, а зимой растут риски лавин и метелей.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рельефа и погоды делает опасности взаимосвязанными. Поэтому в горах важны мониторинг, сезонные предупреждения и безопасное планирование маршрутов и строительства.
</a:t>
            </a:r>
            <a:endParaRPr lang="en-US" sz="1198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факторов по описаниям природных процессов; численные значения в диаграмме — условная шкала (без претензии на доли риска).
</a:t>
            </a:r>
            <a:endParaRPr lang="en-US" sz="625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известные места Южной Сибири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Сибири популярны трекинг и альпинизм, рафтинг по горным рекам, конные маршруты и зимние походы. Многие маршруты рассчитаны на прохождение по долинам, перевалам и озёрам.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мест — Белуха, Ергаки, Телецкое озеро, Шерегеш, Аршан и плато Укок. Туристы выбирают такие точки из‑за красивых скал, лесов и впечатляющих видов высокогорья.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культурные традиции горных районов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Алтае, Саянах и Забайкалье живут алтайцы, тувинцы, хакасы, буряты и другие народы. Их традиционное хозяйство связано с кочевым или полукочевым образом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играли скотоводство и охота, а также бережное отношение к окружающей среде. Во многих обычаях заметно уважение к священным местам — горам, перевалам, источникам и рощам.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ландшафты отражаются в эпосе, орнаментах и обрядах, а также в праздниках и сезонных ритуалах. Так природные ориентиры превращаются в часть культурной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Южной Сибири важны для страны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массивы служат «коридором» для многих редких видов и одновременно формируют истоки рек, которые питают равнины. Поэтому их значение заметно далеко за пределами самих гор.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— от воды до исследований — усиливает остальные. Когда сохраняются ландшафты, поддерживаются и экосистемы, и возможности для устойчивого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важности из описания темы; доли на диаграмме — условные, без статистических расчётов.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важно запомнить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Белуха — 4509 м, самая высокая вершина Южной Сибири. Её высота определяет холодные условия на верхних участках и влияет на ледники, которые питают горные долины.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 Саяны содержат ледники и выступают важными истоками крупных рек. Таяние снега и подземное питание поддерживают водность в тёплый сезон, особенно в долинах.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в горах региона резко меняются климат и растительность: леса уступают место высокогорным лугам и тундре. В итоге на небольшом расстоянии складываются разные природные пояса.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Сибирь одновременно богата ресурсами и уязвима перед природными опасностями. Опасность возрастает из‑за сочетания рельефа, погоды и процессов вроде лавин и селевых потоков.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горы как природный каркас Южной Сибири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Южной Сибири формируют водные ресурсы, климат, биоразнообразие и расселение людей, определяя хозяйственное развитие огромной территории. Их роль связана с редкими видами, полезными ископаемыми, охраняемыми землями и культурой народов, живущих рядом.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2026-05-11T20:13:10Z</dcterms:created>
  <dcterms:modified xsi:type="dcterms:W3CDTF">2026-05-11T20:13:10Z</dcterms:modified>
</cp:coreProperties>
</file>