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Чьё это семейное фото? Урок немецкого языка во 2 классе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узнавать семью на фото и говорить по-немецки.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фото как подсказка для немецких слов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фотография помогает связать знакомую тему с новыми словами. Ребёнок видит человека, сразу вспоминает его роль в семье и легче запоминает короткую немецкую фразу без лишних объяснений.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077" y="2233468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739" y="2247156"/>
            <a:ext cx="633600" cy="50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389" y="2263565"/>
            <a:ext cx="633600" cy="50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6417" y="2239955"/>
            <a:ext cx="554100" cy="554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29133" y="2239955"/>
            <a:ext cx="484838" cy="554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есть в семье: основные слова на немецком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 папа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начала достаточно запомнить самые частые слова: die Mutter и der Vater. Они встречаются в подписях к картинкам, в вопросах и в коротких ответах на уроке.
</a:t>
            </a:r>
            <a:endParaRPr lang="en-US" sz="1561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 дедушка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Oma и der Opa легко связать с семейным фото. Эти названия часто звучат рядом, поэтому детям полезно сравнивать их по картинке и по артиклю.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 и сестра
</a:t>
            </a:r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der Bruder и die Schwester помогает тренировать внимательное чтение. Слова короткие, хорошо запоминаются и часто используются, когда нужно назвать детей на фото.
</a:t>
            </a:r>
            <a:endParaRPr lang="en-US" sz="1536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фото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Familie и das Foto задают тему всего урока. Они соединяют изображение и речь, поэтому ребёнок понимает, что говорит не просто о людях, а именно о семейном снимке.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 в кадре
</a:t>
            </a:r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das Baby добавляет ещё один знакомый образ. На семейных фотографиях оно особенно понятно: ребёнок сразу замечает самого маленького участника и легко называет его по-немецки.
</a:t>
            </a:r>
            <a:endParaRPr lang="en-US" sz="14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 фотографией обычно стоят очень короткие подписи: meine Mutter, mein Vater, meine Oma, mein Opa. Каждая подпись относится только к одному человеку и помогает быстро узнать слово.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Слова mein и meine показывают, что человек — из моей семьи. Для второклассников особенно удобно читать такие подписи без длинных предложений и сложных объяснений.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подписи к людям на семейном фото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для описания фотографии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Das ist meine Familie. Эта фраза сразу показывает тему урока и помогает начать разговор без сложных слов.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Das ist mein Bruder. Такой короткий ответ удобно произносить вслух, когда на фото нужно назвать одного человека.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Das ist meine Schwester. Повторение формы meine помогает детям заметить, как меняется слово рядом с разными существительными.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Ich sehe meine Oma. Здесь ребёнок учится не только называть родственника, но и использовать простое действие в речи.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нужное немецкое слово по фото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связать изображение, значение слова и короткую фразу.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перепутать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der Bruder и die Schwester легко спутать, если смотреть только на фото. Поэтому полезно сначала назвать человека, а потом проверить артикль и значение слова.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Die Mutter и der Vater тоже требуют внимания. Слова похожи по теме, но обозначают разных членов семьи, и каждый из них связан со своей картинкой.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Mein и meine помогают правильно сказать: mein Vater, meine Mutter. Эти формы лучше запоминать вместе с существительным, а не отдельно.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сказать о себе и своей семье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bin Tom. Das ist meine Familie. Такие фразы помогают ребёнку коротко представить себя и не теряться перед классом. Они звучат просто, ясно и вполне дружелюбно.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habe einen Bruder. В этом предложении слово haben становится первым примером глагола «иметь». Так дети учатся говорить о семье и одновременно замечают новую речевую модель.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 семейному фото на немецком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разговора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 ist das? Wer ist das auf dem Foto? Эти вопросы помогают сразу направить внимание на человека и подготовить ребёнка к короткому ответу.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Проверка догадки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Ist das deine Mutter? Ist das dein Bruder? Здесь ученик сопоставляет слово, лицо на фото и принадлежность к семье, не уходя в длинные объяснения.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Короткий ответ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Ja, das ist meine Mutter. Nein, das ist mein Opa. Такие ответы просты для произношения и отлично тренируют повторение знакомых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000" y="2135775"/>
            <a:ext cx="554100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6876" y="2135775"/>
            <a:ext cx="554100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5890" y="2135780"/>
            <a:ext cx="346313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2009" y="2135780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настроение на семейной фотографии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froh подходит, когда на фото все улыбаются и выглядят довольными. Дети легко замечают это по выражению лиц и связывают эмоцию с картинкой.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семейная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nett помогает описать добрую атмосферу на фото. Оно удобно для коротких высказываний, когда семья стоит рядом, держится вместе и выглядит очень дружелюбно.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маленький, а кто большой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klein и groß помогают сравнить людей на снимке. Ребёнок быстро замечает, кто выглядит выше, кто младше, и с удовольствием называет это по-немецки.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и старшие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jung и alt подходят для простого описания возраста. Они особенно полезны, когда на фото вместе стоят дети, родители и бабушка с дедушкой.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собирается на 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праздничной фотографии сразу заметны торт, шары, подарки и нарядная одежда. Дети легко узнают такую сцену и могут назвать по-немецки der Kuchen, die Kerze, das Geschenk, die Party. Фото выглядит ярко, и слова запоминаются почти сами собой.
</a:t>
            </a:r>
            <a:endParaRPr lang="en-US" sz="1386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снимок без лишней суеты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семейное фото чаще показывает диван, стол, кухню, сад или игрушки. Здесь тоже есть знакомые детали, по которым удобно учить слова и сравнивать картинку с немецкой подписью. Спокойный снимок помогает увидеть семью в повседневной жизни.
</a:t>
            </a:r>
            <a:endParaRPr lang="en-US" sz="1366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фото и обычное фото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составляется короткий ответ по-немецки
</a:t>
            </a:r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фотографии к готовой фразе: сначала ребёнок рассматривает снимок, затем выбирает слово для родственника и нужную форму mein или meine.
</a:t>
            </a:r>
            <a:endParaRPr lang="en-US" sz="255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немецкий словарик урока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урока стоят самые нужные слова темы семьи: die Familie, das Foto, die Mutter, der Vater, die Oma, der Opa. Они встречаются в подписях, вопросах и коротких ответах.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добавляются слова der Bruder, die Schwester и das Baby. Эти названия легко связать с людьми на фотографии, поэтому ребёнок быстрее узнаёт их в тексте и на картинке.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описания подойдут простые слова groß, klein, alt, jung, froh. Они помогают сказать о человеке немного больше, но не перегружают задание длинными объяснениями.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0988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Короткая подпись рядом с человеком делает чтение понятным: Vater, Mutter, Oma, Opa. Ребёнок видит слово, смотрит на изображение и сразу связывает буквы с нужным человеком.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1664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Крупный шрифт и повторяющиеся слова снимают страх перед текстом. Когда подписи похожи на знакомые имена в игре, читать становится легче и даже немного веселее.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семейное фото помогает читать по-немецки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задание понятным для второклассников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Нужны короткие слова и ясная картинка, чтобы ребёнок сразу понял, о ком идёт речь и не терялся в длинном тексте.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Повторы полезны: das ist, ich habe, meine Familie. Они помогают запомнить образ фразы и быстрее узнавать знакомые слова.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Лучше работают простые вопросы и очень короткие ответы, которые можно прочитать вслух без остановок и лишнего напряжения.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Один слайд — одна маленькая задача. Тогда внимание не рассеивается, а работа с немецким языком остаётся спокойной и посильной.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28535"/>
            <a:ext cx="589800" cy="524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74593"/>
            <a:ext cx="589800" cy="471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семейным фотографиям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фото связано с личной историей, поэтому его рассматривают спокойно и аккуратно. Важно помнить, что на снимке изображены реальные люди, а не просто картинки.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уместны слова freundlich и vorsichtig. Они напоминают, что к чужим и своим фотографиям нужно относиться уважительно, без шуток, которые могут задеть.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и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zusammen хорошо подходит теме семьи. Оно помогает показать, что близкие люди на фотографии не случайны, а находятся рядом как одна дружная группа.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как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снимок хранит маленький момент жизни. Если обращаться с ним бережно, он становится не только учебным материалом, но и важной семейной памятью.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 внимательность: найди слово и человека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 фото и найди, кто на нём изображён. Затем подбери к каждому человеку немецкое слово: die Mutter, der Vater, die Schwester, der Bruder. Так картинка и слово работают вместе.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игре ребёнок замечает детали: кто стоит рядом, кто старше, кто похож на кого. Это тренирует память, наблюдательность и помогает уверенно узнавать простые немецкие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работа с фото и словами
</a:t>
            </a:r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младших школьников: от просмотра фотографии к короткому немецкому ответу и проверке правильности слова.
</a:t>
            </a:r>
            <a:endParaRPr lang="en-US" sz="255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тренирует этот урок немецкого языка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расширяет словарь по теме Familie и учит быстро узнавать слова, которые часто встречаются в подписи к фотографии. Для второго класса это особенно полезно и совсем не страшно.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читать короткие слова, строить простые фразы и запоминать артикли der, die, das в привычных примерах. Так ребёнок начинает замечать форму слова внимательнее.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развивается внимание к изображению, слуховая память и уверенность в ответе по образцу. Семейное фото делает немецкий язык ближе к жизни, а значит, понятнее и дружелюбнее.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семейное фото и первые немецкие слова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фото помогает увидеть немецкие слова в знакомой и тёплой теме: die Familie, die Mutter, der Vater, die Oma, der Opa, der Bruder, die Schwester. С него удобно начинать первые фразы, вопросы и маленькие языковые открытия.
</a:t>
            </a:r>
            <a:endParaRPr lang="en-US" sz="17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2026-05-20T18:28:46Z</dcterms:created>
  <dcterms:modified xsi:type="dcterms:W3CDTF">2026-05-20T18:28:46Z</dcterms:modified>
</cp:coreProperties>
</file>