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различаются внешностью, языком и верованиями; география изучает их размещение по миру.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Расовый и этнический состав населения мира. География религий мира
</a:t>
            </a:r>
            <a:endParaRPr lang="en-US" sz="235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на географии в 8 классе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Этнический и религиозный состав населения помогает читать карту мира глубже: не только по границам стран, но и по культуре. На планете множество государств и тысяч народов, а религии распределены неравномерно и образуют диаспоры.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темы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Раса — исторически сложившаяся группа людей, которую обычно выделяют по внешним признакам: цвету кожи, форме волос и чертам лица. В школьной географии это рассматривают как внешние различия.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Этнос — общность людей, связанная общим происхождением, языком, культурой, традициями и самосознанием. Этническую принадлежность человек обычно осознаёт как часть «своего» народа.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— крупная общность людей. Она может совпадать с этносом или отражать гражданское население страны, где люди объединены общим государством, законами и образом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— система верований, обрядов и правил поведения, связанная с представлениями о мире и человеке. Религиозные традиции влияют на быт, праздники и отношение к окружающему миру.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880159"/>
            <a:ext cx="4873500" cy="16555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этнические общности мира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ориентировочные оценки численности и ключевые районы расселения крупнейших народов.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по численности народы сосредоточены в основном в Азии и прилегающих регионах, а в Европе их меньше по масштабу.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справочные данные и демографические оценки.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мира по крупным регионам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населения Земли приходится на Азию, а Австралия и Океания заселены сравнительно слабо.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заселения связана с природными условиями, историей расселения и экономическими возможностями регионов.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на основе школьных карт и справочных материалов; значения даны округлённо.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Расы человечества и их внешние признаки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представления в школьной географии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материалах обычно выделяют три крупные «расы»: европеоидную, монголоидную и негроидную. Для них характерны разные сочетания внешних признаков — например, оттенок кожи и форма волос.
</a:t>
            </a:r>
            <a:endParaRPr lang="en-US" sz="1048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взгляд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подчёркивает: все люди относятся к одному биологическому виду. Отличия во внешности связаны с адаптацией к условиям среды и многовековым смешением населения.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формировалось этническое разнообразие мира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Переселения и давние 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Этническая карта формировалась на протяжении тысячелетий. Люди переселялись в новые места, осваивали территории и смешивались с местными группами.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Империи, завоевания и торговые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государств и империй, завоевания и торговля соединяли разные народы. Так возникали новые культурные связи и появлялись смешанные сообщества.
</a:t>
            </a:r>
            <a:endParaRPr lang="en-US" sz="994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особенностей в труднодоступных районах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горах, пустынях, лесах и на островах часть народов дольше сохраняла свой язык и традиции. В крупных странах, напротив, часто живут десятки народов.
</a:t>
            </a:r>
            <a:endParaRPr lang="en-US" sz="10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этнический состав страны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преобразований: от перемещений людей до культурных изменений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225" y="1863430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6900" y="1863430"/>
            <a:ext cx="198300" cy="1586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Многонациональные государства мира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 в границах одной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государствах живут разные этносы с собственными традициями. Это делает общество разнообразным и отражается в повседневной культуре, праздниках и обычаях регионов.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Равноправие и роль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государственный язык и уважение к местным языкам. Тогда у людей сохраняется возможность учиться, работать и участвовать в жизни страны без потери культурной связи.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и культурная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разные группы населения жили мирно, необходимы законы, диалог и работа по сохранению культурной самобытности. Многонациональность обогащает культуру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религии мира по числу последователей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число последователей имеют христианство и ислам; заметна также доля людей, не относящих себя к религии.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карта тесно связана с историческими центрами происхождения религий и путями их распространения.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из обобщённых школьных справочных материалов; доли приведены округлённо.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Христианство: главные районы распространения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возникло в I веке н. э. в Палестине и связано с традициями Ближнего Востока. Это религия стала распространяться через общины верующих и контакты народов разных стран.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христианство широко представлено в Европе, обеих Америках и в Австралии. Большое значение имеет и Африка южнее Сахары, где действуют разные христианские традиции.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христианства — католицизм, православие и протестантизм. Крупные исторические центры связаны, в частности, с Римом, Москвой, Константинополем, Лондоном, Мадридом и многими городами Америки.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Ислам: от Аравии до разных частей света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возник в VII веке на Аравийском полуострове. Основателем религии считается пророк Мухаммед, а священной книгой является Коран, служащий основой вероучения.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распространение ислам получил в странах Ближнего Востока и Северной Африки. Также крупные общины и государства представлены в Центральной, Южной и Юго-Восточной Азии.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государств с большим числом мусульман чаще всего называют Индонезию, Пакистан, Бангладеш, Индию, Нигерию и Египет. Основные направления — суннизм и шиизм.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и буддизм: религии Азии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— одна из древнейших религий мира, почти полностью сосредоточен в Индии и Непале. Для него характерны почитание священных текстов, храмов, рек и многих богов.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возник в Индии в VI–V веках до н. э. и затем широко распространился по Азии. Особенно заметен он в Китае, Японии, Монголии и Таиланде.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буддизм укрепился и в других странах: Мьянме, Камбодже, Лаосе и на Шри-Ланке. Его традиции проявляются в культовых сооружениях и повседневных практиках.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религии сильно повлияли на архитектуру, искусство, праздники и традиции повседневной жизни. Поэтому религиозная география помогает понимать, почему культуры в Азии так разнообразны.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16606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4925" y="3418649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7725" y="1588838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725" y="3170330"/>
            <a:ext cx="198300" cy="158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Иудаизм, традиционные верования и нерелигиозные люди
</a:t>
            </a:r>
            <a:endParaRPr lang="en-US" sz="2280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Иудаизм как древняя монотеистическая религия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Иудаизм — одна из древнейших монотеистических религий мира. Его основные центры связаны с Израилем, США, странами Европы и еврейскими общинами других государств.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верований и общин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иудаизма, традиционных религий и секулярности показывает, как по миру распределяются мировоззрения. Школьные карты помогают сравнивать материки и видеть исторические связи расселения.
</a:t>
            </a:r>
            <a:endParaRPr lang="en-US" sz="1094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верования в разных регионах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районах Африки, Азии, Австралии и Океании сохраняются традиционные верования. Их часто связывают с природой, предками и местными обычаями, которые передаются из поколения в поколение.
</a:t>
            </a:r>
            <a:endParaRPr lang="en-US" sz="1033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Нерелигиозные люди в Европе и мегаполисах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стран Европы и в крупных городах мира заметна высокая доля людей, не относящих себя к религии. Это влияет на общую культурную атмосферу и общественные праздники.
</a:t>
            </a:r>
            <a:endParaRPr lang="en-US" sz="10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001" y="914638"/>
            <a:ext cx="7436049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карта континентов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религий по материкам показывает, что их распространение неравномерно и связано с историей расселения народов.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регионах доминируют разные религии, а в ряде частей света заметно сочетание мировых религий с местными традиционными верованиями.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карты религий мира.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культурный ландшафт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влияет на праздники, одежду, пищевые запреты и традиции поведения. Поэтому по культурному ландшафту можно многое понять о том, какие верования распространены в конкретном регионе.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Мечети, храмы, церкви, синагоги, ступы и монастыри формируют облик городов и сёл. Религиозные здания отличаются куполами, минаретами, колокольнями, башнями и заметными декоративными элементами.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 изменение этнической карты мира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перемещения населения в последние десятилетия усиливают многонациональность городов, а также расширяют языковое и культурное разнообразие в школах и районах проживания.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указывают: чем выше уровень международных миграций, тем заметнее меняется состав населения и формируются устойчивые диаспоры в принимающих странах.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ООН: международные мигранты в мире, 2020-е годы (свыше 280 млн, оценка; значение 280 млн использовано как округлённая нижняя граница).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религиозная география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распространения религии: от территории происхождения к современным районам наибольшего распространения.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разнообразия и возможные проблемы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и религиозное разнообразие делает культуру мира богаче: оно проявляется в разных языках, кухне, музыке, одежде и традициях. Благодаря этому появляются новые формы общения и творчества.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различия могут приводить к недопониманию и предрассудкам. В отдельных случаях это перерастает в дискриминацию и конфликты, если люди не знают культуру соседей или нарушаются права.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Мирное сосуществование опирается на уважение, знание культур соседей, законы государства и равные права граждан. Когда правила понятны всем, уменьшаются поводы для напряжённости между группами населения.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 связывает эти вопросы с жизнью стран и регионов. Она помогает рассматривать разнообразие не как «проблему само по себе», а как фактор, требующий грамотного управления.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темы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Расовый и этнический состав населения отражает долгую историю расселения людей, миграций и смешения культур. География религий показывает древние центры происхождения и современное распространение мировых религий. Карта постоянно меняется, и понимание различий помогает лучше читать мир.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2026-05-11T21:08:47Z</dcterms:created>
  <dcterms:modified xsi:type="dcterms:W3CDTF">2026-05-11T21:08:47Z</dcterms:modified>
</cp:coreProperties>
</file>