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лечились наши предки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лечились наши предки без аптек и таблеток?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лекарства были под рукой не на полке, а в доме, огороде и лесу. Люди запоминали, что помогает от простуды, боли и ран, и передавали эти знания из поколения в поколение.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аптек почти не было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из леса и огорода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Ромашку заваривали как тёплый напиток, когда нужно было успокоиться или облегчить недомогание. Её мягкий запах и светлые цветки были знакомы почти каждому деревенскому ребёнку.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Мяту добавляли в настои и тёплую воду. Её использовали, когда хотелось взбодриться, согреться или сделать питьё приятнее на вкус, особенно в холодное время года.
</a:t>
            </a:r>
            <a:endParaRPr lang="en-US" sz="1061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и зверобой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Календулу и зверобой ценили за помощь при уходе за кожей и лёгких недомоганиях. Из этих трав готовили отвары, а иногда прикладывали их к нужному месту.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чаще всего брали для маленьких ран и ссадин. Его лист легко найти у дороги или возле дома, поэтому он был настоящей «скорой помощью» под ногами.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— зеленый помощник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рос почти везде: у тропинок, на пустырях и возле домов. Поэтому его можно было сорвать быстро, без долгих поисков и без всякой аптечки.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лист клали на небольшую царапину или ссадину. Он помогал прикрыть ранку от грязи и давал коже немного отдохнуть, пока взрослые искали другой уход.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«пластырь»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было похоже на волшебство: сорвал листок — и уже есть зелёный помощник. Конечно, это не заменяло врача, но в быту такой способ был очень удобным.
</a:t>
            </a:r>
            <a:endParaRPr lang="en-US" sz="13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Мед, лук и чеснок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добавляли в тёплую воду и травяные настои или ели понемногу ложкой. Его особенно любили, когда болело горло или мучил кашель, потому что он казался мягким и приятным.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часто был на столе зимой. Он долго хранился, шёл в еду и считался полезным продуктом, который помогал пережить холодное время без лишних запасов.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для силы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ели и как еду, и как домашнее средство. Его брали в дорогу, добавляли к пище и считали хорошей поддержкой, когда вокруг всё простужалось.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баня помогала здоровью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мытьём
</a:t>
            </a:r>
            <a:pPr algn="ctr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приходил в баню после тяжёлого дня, холода или грязной работы. Ему нужно было просто согреться и почувствовать себя чище и бодрее.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пара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тепле тело расслаблялось, а дышать становилось легче. После этого человек мог лечь отдохнуть, выпить тёплый напиток и спокойно уснуть.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чистоте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после бани меньше хочется чесаться и легче переносится простуда. Так чистота постепенно стала важной частью ухода за здоровьем.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Знахарь и знахарка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Знающий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знахарю или знахарке шли, когда нужен был совет по домашнему лечению. Эти люди помнили, какие травы собрать и как приготовить простой настой.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из рассказов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знания не появлялись сразу. Они складывались из наблюдений, советов старших и множества историй о том, что помогало больным в деревне.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Знахари не только давали советы, но и следили за состоянием человека. Иногда именно забота и спокойный голос помогали больному чувствовать себя увереннее.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настои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хорошо знали, какие растения растут рядом с домом, в лесу или на лугу. Из них делали отвары, настои и простые домашние средства.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28" y="954875"/>
            <a:ext cx="2661994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русской печи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Лежанка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ребёнка знобило, его укладывали на тёплую лежанку у печи. Там было спокойно, мягко и очень уютно. Тепло помогало расслабиться, а тишина в избе делала сон крепче.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 крестьянском доме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 была сердцем избы: в ней готовили еду, сушили вещи и грели больных. Возле неё собиралась семья, а укрытый одеялом ребёнок быстрее согревался после холода.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просто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человеку нужны были сложные средства. Иногда хватало сухого одеяла, тёплой лавки и спокойного места рядом с печью. Такое лечение было простым, но очень важным для старого 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Молитва, иконы и спокойствие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заболевал, рядом старались говорить мягко и не шуметь. Спокойная обстановка помогала человеку меньше пугаться и чувствовать, что он не один.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могли поставить иконы и зажечь лампаду. Люди верили, что это приносит утешение, а больному становится легче переносить долгий и трудный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доброе слово шли рядом с уходом за больным. Для старинной семьи это было не просто обычаем, а способом подарить надежду и тепло.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Лекари у князей и богатых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знатных людей были лекари, которые лучше понимали, как ухаживать за больным. Они знали, когда нужны повязки, чистые ткани и осторожность.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Лекари использовали мази, отвары и перевязки. Они старались облегчить боль и защитить раны, хотя не всё тогда удавалось сделать правильно.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 лечении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постепенно начали записывать рецепты и сравнивать разные способы помощи. Благодаря этому знания уже не исчезали, а сохранялись в книгах.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Аптекарский сад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у монастырской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в саду уже пахло мятой и шалфеем. Монах или садовник аккуратно срезал листья, складывал их в корзину и относил сушить. Потом сухие травы толкли в деревянной ступке, чтобы приготовить отвар или мазь.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Грядки, где растут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ухоженных грядках росли валериана, полынь и другие растения, которые берегли как маленькое сокровище. Каждый кустик имел свое место, а рядом стояли простые деревянные таблички. Так люди запоминали, что и для чего пригодится.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аптекарском саду не спешили и не шумели. Лекарственные травы собирали бережно, чтобы не повредить листья и не потерять запах. Из них делали отвары, настои и мягкие мази для больных людей.
</a:t>
            </a:r>
            <a:endParaRPr lang="en-US" sz="12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обрабатывали раны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старались промыть чистой водой, чтобы убрать грязь и пыль. Это было простое, но важное правило: чем чище ранка, тем меньше она причиняла беспокойства и тем спокойнее заживала.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чистая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промывания повреждение закрывали чистой тканью или тряпицей. Она защищала ранку от новой грязи и помогала меньше задевать ее одеждой, пока человек отдыхал и ждал улучшения.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мази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рану наносили отвары трав, мед или жирные мази. Люди надеялись, что так кожа будет защищена и боль станет меньше, хотя не все такие средства действительно помогали.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микробах тогда не знали, поэтому раны нередко воспалялись и болели сильнее. Для людей прошлого это было серьезной бедой, ведь даже маленькая царапина могла стать большой проблемой.
</a:t>
            </a:r>
            <a:endParaRPr lang="en-US" sz="12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болезни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пугала целые города: болезнь распространялась быстро, а сил у людей почти не оставалось. Тогда особенно важными становились покой, чистая вода и забота близких, хотя помочь удавалось не всегда.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Оспа оставляла человека слабым и часто вызывала тяжелую горячку. Родные старались поить больного, укрывать его и не тревожить без нужды, потому что надежных лекарств еще не существовало.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Горячка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горячке человек мог лежать без сил, дрожать и плохо говорить. Ему давали отдых, воду и тишину, а рядом оставались те, кто следил за его состоянием.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ранения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раны были опасны из-за боли, грязи и заражения. Даже после перевязки человеку нужен был покой и уход, иначе повреждение могло воспалиться и надолго лишить его сил.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места для больных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помощь дома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больных лечили только в семье. Когда рядом не хватало рук, помощь была трудной, и человек оставался в своей избе или комнате под присмотром близких.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Богадельни и лечебные избы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городах и возле монастырей появились первые места, где больным давали кров, еду и уход. Там могли переждать болезнь те, у кого не было дома или родни рядом.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больницам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такие дома помощи стали основой будущих больниц. Люди поняли, что больному нужны не только лекарства, но и место, где о нем спокойно позаботятся.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Повитуха и помощь при родах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изба и теплые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ожидали ребенка, повитуха приходила без лишнего шума и сразу бралась за дело. Она приносила теплую воду, чистые ткани и успокаивала роженицу добрыми словами. В тихой избе это было особенно важно.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передавали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Повитухи учились у старших женщин и запоминали, как помочь маме и младенцу. Они знали, когда подать воду, как уложить подушки и как создать вокруг спокойствие. Такой опыт берегли очень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средства не помогали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повторяли советы, которые слышали от соседей или родных, но не проверяли их действие. Поэтому одно и то же средство могло казаться чудом, а в другом случае совсем не помогать.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сильные смеси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ход шли очень крепкие отвары, дым или необычные смеси. Такие средства могли раздражать кожу и дыхание, а не лечить, потому что дозу и действие тогда определяли наугад.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приборов и научных правил людям было трудно понять, что именно вызвало улучшение или ухудшение. Из-за этого полезное и вредное долго путали, а ошибки повторялись снова и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люди научились со временем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61212" y="2387430"/>
            <a:ext cx="1334400" cy="19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уходом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чистая вода, покой и аккуратная забота часто помогают лучше случайных средств. Эти простые правила стали применять все чаще.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72192" y="2387430"/>
            <a:ext cx="1334400" cy="19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врачей и аптекарей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люди, которые занимались лечением профессионально. Они готовили лекарства, перевязки и записывали, что помогает больным чаще всего.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07601" y="2387430"/>
            <a:ext cx="1334400" cy="19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стали не только запоминать, но и записывать. Так народные наблюдения превратились в более точные знания, которые можно было передавать дальше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дошло до наших дней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питье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простужен, теплый чай или вода по-прежнему помогают чувствовать себя лучше. Такой простой способ знаком многим семьям и сегодня.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 и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 медом и травяные настои сохранились как домашняя поддержка при недомогании. Но теперь их используют осторожно и вместе с советом врача.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правило «полежи и не спеши» осталось очень полезным. Отдых помогает телу восстанавливать силы, особенно когда человек устал или заболел.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не изменилось: больному по-прежнему нужны внимание, тишина и добрые слова. Иногда именно забота помогает не меньше, чем лекарство.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3766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городах уже появлялись первые аптекарские сады, где специально выращивали лечебные растения.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как опыт людей начал переходить в более организованное лечение: травы стали выращивать и хранить не случайно, а для дела.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по истории русской медицины и аптекарских садов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лечились тем, что было под рукой: травами, медом, теплом, чистотой и заботой. Со временем этот опыт дополнила наука, и медицина стала намного надежнее.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2026-05-26T08:22:58Z</dcterms:created>
  <dcterms:modified xsi:type="dcterms:W3CDTF">2026-05-26T08:22:58Z</dcterms:modified>
</cp:coreProperties>
</file>