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 и охрана воздушной среды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регулируется автоматически и сознательно, связь с чистотой воздуха — ключ к здоровью.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важен чистый воздух для дыхания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человек делает тысячи вдохов, и качество воздуха влияет на наше здоровье, развитие и самочувствие. Чистый воздух укрепляет организм, загрязнение повышает риск болезней дыхательных путей.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очищает и согревает воздух с помощью ресничек и слизи, а гортань регулирует прохождение воздуха и защищает нижележащие отделы дыхательной системы.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и гортань — первые защитники дыхания
</a:t>
            </a:r>
            <a:endParaRPr lang="en-US" sz="1142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делится на бронхи, которые направляют воздух в лёгкие. Их структура обеспечивает фильтрацию и помогает предотвращать попадание вредных частиц внутрь лёгких.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— магистрали для воздуха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кислород переходит в кровь, а углекислый газ выводится. Этот обмен обеспечивает клетки организма необходимым кислородом для поддержания жизни.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место жизненно важного газообмена
</a:t>
            </a:r>
            <a:endParaRPr lang="en-US" sz="115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дыхательной системы человека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дыхательной системы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клетки кислородом и выводит углекислый газ, обеспечивая жизнедеятельность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баланс pH крови, регулируя концентрацию углекислого газа в организме для нормальной работы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Очищает, увлажняет и согревает воздух при прохождении через дыхательные пути, защищая лёгкие от повреждений.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дыхательный цикл: вдох и выдох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происходит пассивно, мышцы расслабляются, грудная клетка сжимается, и воздух с углекислым газом выходит наружу, завершая цикл дыхания.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— освобождение лёгких от углекислого газа
</a:t>
            </a:r>
            <a:endParaRPr lang="en-US" sz="1002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вдохе грудная клетка расширяется благодаря сокращению дыхательных мышц, воздух всасывается в лёгкие, где начинается газообмен. Этот процесс активен и требует энергии.
</a:t>
            </a:r>
            <a:endParaRPr lang="en-US" sz="859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— как воздух наполняет лёгкие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регуляции дыхания в организме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сигналов рецепторов до управления дыхательными мышцами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дыхательного центра головного мозга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расположен в продолговатом мозге и мосту, где обеспечивается постоянный контроль за дыханием.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автоматически регулирует частоту и глубину дыхания в зависимости от физической активности и потребностей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 на эмоциональные состояния, повышая или замедляя дыхание в стрессовых или спокойных ситуациях.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работе дыхательного центра могут вызывать нарушения ритма, требующие медицинского вмешательства.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мышцы нуждаются в большем кислороде, дыхание учащается, чтобы обеспечить тканям достаточное снабжение кислородом и удалить углекислый газ быстрее.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— быстрое увеличение дыхания
</a:t>
            </a:r>
            <a:endParaRPr lang="en-US" sz="1124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или радость вызывают изменение дыхательной частоты, вызванное нервной системой, что влияет на самочувствие и реакцию организма.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влияют на ритм дыхания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высоких температурах или инфекциях дыхание становится учащённым или поверхностным, что связано с изменениями обмена веществ и защитными реакциями организма.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болезни меняют дыхание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частоту дыхания
</a:t>
            </a:r>
            <a:endParaRPr lang="en-US" sz="3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дыхания с возрастом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снижается от детства к взрослому возрасту, отражая изменения в метаболизме и физической активности.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обмен веществ замедляется, что приводит к снижению необходимости частого дыхания.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887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регуляции дыхания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Гипервентиляция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головокружением и снижением углекислого газа в крови, ухудшая работу нервной системы и общее самочувствие.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Гиповентиляция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дефицит кислорода, снижая работоспособность и вызывая чувство усталости и слабости организма.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дыхательного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или болезни головного мозга могут нарушить ритм дыхания, приводя к серьёзным нарушениям обмена веществ и здоровья.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воздух состоит преимущественно из азота — около 78%. Кислород занимает около 21%, а остальные газы, включая аргон и углекислый газ, составляют примерно 1%. Эти газы необходимы для поддержания жизни на Земле.
</a:t>
            </a:r>
            <a:endParaRPr lang="en-US" sz="1292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Загрязнители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присутствуют вредные примеси — пыль, дым, химические вещества. Они ухудшают качество воздуха, негативно влияя на здоровье человека, особенно на дыхательную систему и общее самочувствие.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нас: состав и значение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6236" y="1636550"/>
            <a:ext cx="3746954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воздуха и их источники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виды загрязнителей, их источники, вред и влияние на дыхание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загрязнителей тесно связаны с дыхательными заболеваниями и ухудшают качество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данных: Всемирная организация здравоохранения (ВОЗ)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дышащие загрязнённым воздухом, чаще страдают от хронического кашля и бронхита. Уязвимость связана с меньшим объёмом лёгких и высокой частотой дыхания, что увеличивает воздействие вредных веществ.
</a:t>
            </a:r>
            <a:endParaRPr lang="en-US" sz="69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бронхит у детей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 способствуют развитию аллергий и приступов астмы. У пациентов возникает воспаление дыхательных путей, что затрудняет дыхание и снижает качество жизни.
</a:t>
            </a:r>
            <a:endParaRPr lang="en-US" sz="811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и астма
</a:t>
            </a:r>
            <a:endParaRPr lang="en-US" sz="116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пребывание в загрязнённой атмосфере может вызывать головные боли и снижение концентрации. Это особенно заметно у школьников, что отражается на их учебной успеваемости.
</a:t>
            </a:r>
            <a:endParaRPr lang="en-US" sz="76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когнитивные функции
</a:t>
            </a:r>
            <a:endParaRPr lang="en-US" sz="108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загрязнённого воздуха на здоровье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деревня: сравнение качества воздуха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концентрация вредных веществ в воздухе выше из-за интенсивного движения транспорта и работы промышленных предприятий.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характеризуется большим количеством зелёных насаждений и меньшим количеством загрязнителей, что обеспечивает более чистый воздух.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разницы в загрязнении уровень заболеваний дыхательных путей в городах значительно превышает показатели, характерные для сельской местности.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частоты заболеваний дыхательной системы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городах сталкиваются с хроническими заболеваниями дыхательных путей чаще, чем в сельской местности, из-за повышенного загрязнения.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загрязнение воздуха в городах напрямую связано с ростом числа респираторных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региональных санитарных служб, 2023 год.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разрабатывают и внедряют меры для сокращения выбросов токсичных веществ. Эти протоколы способствуют улучшению качества воздуха во многих странах.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Протоколы ООН по снижению загрязнений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мероприятие, когда миллионы людей по всему миру на один час выключают электроэнергию. Это символический шаг к снижению загрязнения и привлечению внимания к проблеме.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«Час Земли»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Массированное озеленение становится эффективным способом очистки воздуха. Деревья поглощают углекислый газ и пыль, улучшая экологическую обстановку в населённых пунктах.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в городах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воздушной среды: глобальные инициативы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каждый: простые действия для сохранения чистоты воздуха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общественного транспорта или велосипеда снижает количество вредных выбросов в атмосферу от личных автомобилей.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энергоресурсов уменьшает количество загрязнений от электростанций, способствует охране экологии и здоровья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экологических акциях помогает поддерживать и улучшать состояние воздушной среды в населённых пунктах.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сжигания мусора и поддержка озеленения уменьшают загрязнение и способствуют созданию комфортной среды для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создание воздушного потока в классной комнате снижает концентрацию вредных веществ и обеспечивает свежий кислород для учеников и учителей.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проветривание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пыли и аллергенов с поверхностей значительно улучшает качество воздуха. Влажная уборка является более эффективной по сравнению с сухой, уменьшая количество частиц в воздухе.
</a:t>
            </a:r>
            <a:endParaRPr lang="en-US" sz="770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уборка помещений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помогают очищать воздух, поглощая вредные газы и выделяя кислород. Они создают более здоровую и приятную атмосферу в учебных помещениях.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растений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частота уборки в классе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новые технологии для очистки воздуха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фильтры (2020-е)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высокоэффективные фильтры, способные задерживать до 99% мелких частиц загрязнений, что улучшает качество воздуха в жилых и общественных зданиях.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нанофильтров (начало 2030-х)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работают над созданием нанотехнологий для создания суперэффективных фильтров, способных бороться с микропылью и токсинами на молекулярном уровне.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Озонаторы и вертикальные сады (2020-е)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озонаторов и озеленения фасадов зданий позволяет очищать и обогащать воздух в городских условиях, снижая уровень вредных веществ.
</a:t>
            </a:r>
            <a:endParaRPr lang="en-US" sz="1264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биотехнологий (середина 2030-х)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Планируется внедрение биологических методов очистки воздуха с помощью микроорганизмов и растений, что сделает процесс более экологичным и безвредным.
</a:t>
            </a:r>
            <a:endParaRPr lang="en-US" sz="1193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бережное дыхание — залог здоровья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воздуха и правильная регуляция дыхания жизненно важны для здоровья. Совместные усилия общества, технологий и каждого человека обеспечивают благополучное будущее для планеты и людей.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2026-05-08T23:35:39Z</dcterms:created>
  <dcterms:modified xsi:type="dcterms:W3CDTF">2026-05-08T23:35:39Z</dcterms:modified>
</cp:coreProperties>
</file>