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81000" y="1480200"/>
            <a:ext cx="5410200" cy="21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Бунин: жизнь, творчество, место в литературе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классик, первый Нобелевский лауреат среди писателей России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1459800" y="471533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вошёл в литературу на рубеже веков, когда старый мир уже рушился, а новые художественные течения только утверждались. Он сохранил верность реалистической традиции, но наполнил её точностью детали, психологической глубиной и лирической интонацией.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между классикой и эпохой перемен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ранние годы писателя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 родился в 1870 году в Воронеже, а детство провёл в Орловской губернии, в среде обедневшего дворянства, где особенно остро ощущались перемены старого уклада.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образование включало чтение русской классики, занятия языками, историей и литературой; именно так рано сформировались его вкус к точному слову и уважение к традиции.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 от усадьбы, деревенского быта и природы стали для Бунина важнейшим запасом образов, тем и настроений, к которым он возвращался на протяжении всей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литературного пути Бунина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молодости Бунин работал корректором, сотрудничал с газетами и журналами, много ездил по России и за границей. Эти поездки расширили его взгляд на жизнь и усилили наблюдательность.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стихи и рассказы появились в 1890-х годах. Уже тогда обозначились главные черты его письма: сдержанность, точность наблюдения, внимание к пейзажу и внутреннему состоянию человека.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Ивана Бунина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ранний поэт и прозаик постепенно стал писателем мирового масштаба.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прошёл путь от дореволюционной литературы к эмиграции и международному признанию, не теряя связи с русской темой.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биографическим данным И. А. Бунина: 1870, 1891, 1901, 1903, 1910-е, 1917, 1920, 1933, 1953.
</a:t>
            </a:r>
            <a:endParaRPr lang="en-US" sz="135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Бунина: классическая ясность и музыкальность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Бунина отличаются строгой рифмой, ясным синтаксисом и точностью образа. Даже в краткой форме он умеет создать ощущение внутренней полноты и гармонии.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Бунина часто звучат мотивы осени, дороги, памяти, разлуки и уходящей красоты. Эти темы соединяют личное переживание с ощущением времени, которое необратимо движется вперёд.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«Листопад» закрепил за Буниным репутацию крупного поэта. Он показал, что классическая форма может оставаться современной благодаря свежести наблюдения и силе интонации.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26101"/>
            <a:ext cx="391500" cy="313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71750" y="1483351"/>
            <a:ext cx="299025" cy="3987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Бунина: психологизм, лаконизм, точность детали
</a:t>
            </a:r>
            <a:endParaRPr lang="en-US" sz="2387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сюжет
</a:t>
            </a:r>
            <a:pPr algn="ctr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Бунина внешнее действие обычно сдержано, но за ним скрывается напряжённая внутренняя жизнь героя. Читатель видит не событие само по себе, а его психологический смысл.
</a:t>
            </a:r>
            <a:endParaRPr lang="en-US" sz="1206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утрата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Бунина особенно важны чувства, которые возникают ярко и нередко завершаются разлукой. Любовь у него редко бывает спокойной: она почти всегда связана с памятью и болью.
</a:t>
            </a:r>
            <a:endParaRPr lang="en-US" sz="1278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и пейзаж
</a:t>
            </a:r>
            <a:pPr algn="ctr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природы и быта у Бунина никогда не выглядит случайным. Зрительные, слуховые и даже запаховые детали помогают точнее передать настроение героя и общий смысл сцены.
</a:t>
            </a:r>
            <a:endParaRPr lang="en-US" sz="1241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смертность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Бунина ощущается быстротечность счастья и неизбежность конца. Именно это придаёт его прозе философскую глубину, несмотря на внешнюю простоту формы.
</a:t>
            </a:r>
            <a:endParaRPr lang="en-US" sz="118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«Антоновские яблоки»: образ уходящей усадебной России
</a:t>
            </a:r>
            <a:endParaRPr lang="en-US" sz="2261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сад как память детства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запахе антоновских яблок у Бунина оживает не просто пора сбора урожая, а целый мир детских впечатлений. Тёплый воздух, влажная трава и тихий сад превращаются в образ утраченного покоя. Через них писатель передаёт чувство ностальгии без прямых объяснений.
</a:t>
            </a:r>
            <a:endParaRPr lang="en-US" sz="890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Усадьба, которую уже не вернуть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важна не фабула, а ощущение исчезающего уклада. Старинный дом, деревенская дорога и осеннее поле напоминают о дворянской России, которая остаётся в памяти, но уходит из реальности. Этот мир показан как прекрасный и обречённый одновременно.
</a:t>
            </a:r>
            <a:endParaRPr lang="en-US" sz="890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язык прощания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Бунину удаётся соединить картину природы с настроением рассказчика так, что пейзаж становится формой воспоминания. Осень здесь не просто сезон, а знак перемен и тихого прощания с прошлым. Именно поэтому рассказ звучит как лирическое признание в любви к ушедшей России.
</a:t>
            </a:r>
            <a:endParaRPr lang="en-US" sz="8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«Господин из Сан-Франциско»: богатство и хрупкость жизни
</a:t>
            </a:r>
            <a:endParaRPr lang="en-US" sz="2182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уверен, что деньги и удобства способны подчинить себе мир, но Бунин быстро разрушает эту иллюзию. Внешний достаток не защищает человека от внезапного конца.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строится на резком контрасте между роскошью путешествия и внутренней пустотой окружающей цивилизации. За блеском отеля и корабля скрыта холодная безличность.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 корабль становятся символами не только движения, но и человеческой уязвимости. Пространство кажется величественным, однако оно равнодушно к судьбе пассажира.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убеждает, что материальный успех не отменяет трагического закона жизни. Бунин показывает человека перед лицом смерти без прикрас и без утешительных иллюзий.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Бунина и их темы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Бунина показывают, как в разных жанрах он исследует память, время и судьбу человека.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тексты Бунина объединяют интерес к историческому времени, внутреннему опыту и исчезающему миру России.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И. А. Бунина и даты первой публикации / создания.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Бунина после революции 1917 года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переход от России к эмиграции и сохранение связи писателя с русской литературой.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Эмигрантская проза: память, потеря и одиночество
</a:t>
            </a:r>
            <a:endParaRPr lang="en-US" sz="2584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1920: отъезд из России
</a:t>
            </a:r>
            <a:pPr algn="ctr" indent="0" marL="0">
              <a:lnSpc>
                <a:spcPct val="100000"/>
              </a:lnSpc>
              <a:buNone/>
            </a:pPr>
            <a:r>
              <a:rPr lang="en-US" sz="12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становится для Бунина не только жизненным переломом, но и источником постоянного внутреннего напряжения. В его текстах усиливается тема утраченного дома и невозвратности прошлого.
</a:t>
            </a:r>
            <a:endParaRPr lang="en-US" sz="1229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1920-е: Париж и Грасс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годы эмиграции писатель создает произведения, где личные впечатления переплетаются с исторической памятью. Ощущение одиночества становится важной частью авторского взгляда на человека.
</a:t>
            </a:r>
            <a:endParaRPr lang="en-US" sz="1121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1930-е: автобиографическая проза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обращается к воспоминаниям, детству и юности, стремясь сохранить исчезающий мир в художественной форме. Память у него превращается в способ сопротивления забвению.
</a:t>
            </a:r>
            <a:endParaRPr lang="en-US" sz="1121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1940–1950-е: поздние рассказы и письма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позднем творчестве любовь, разлука и утрата звучат особенно сдержанно и трагично. Бунин продолжает говорить о России через личный опыт, не разрывая связи с родным языком.
</a:t>
            </a:r>
            <a:endParaRPr lang="en-US" sz="1121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«Темные аллеи»: поздний итог темы любви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раскрывает любовь как внезапное и предельно сильное переживание, которое не гарантирует счастья. Важен не романтический исход, а психологическая правда одного решающего момента.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строит рассказы очень сжато: несколько сцен, точная деталь, напряженный диалог. Благодаря этому чувство звучит особенно остро, а разлука воспринимается как неизбежная часть человеческой судьбы.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новеллах прошлое не исчезает бесследно: оно возвращается через память, случайную встречу или жест героя. Так личная история превращается в размышление о цене прожитой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Бунина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Бунина редко существуют отдельно: пейзаж, чувство и историческая память обычно связаны между собой.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память о России и любовь, потому что именно они объединяют дореволюционную, эмигрантскую и позднюю прозу.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основным произведениям И. А. Бунина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творчестве Бунина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Бунина почти всегда связан с внутренним состоянием героя. Осенний сад, снег или поле не просто описываются, а помогают почувствовать тишину, тревогу или светлую грусть.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писателя подчеркивает быстротечность жизни и красоту, которая уходит. Поэтому даже самые спокойные картины несут в себе оттенок прощания и памяти.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язык настроения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образ времени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74926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454" y="3296226"/>
            <a:ext cx="391500" cy="34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23067" y="3270876"/>
            <a:ext cx="348862" cy="398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Бунина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выбирает слова очень строго, избегая лишних украшений. Каждая деталь у него работает на смысл, поэтому фраза звучит ясно и убедительно.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прозы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ритмична и плавна, словно стихотворная речь. Повторы, интонации и паузы создают особую мелодию текста без избыточной риторики.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описаниях заметны цвет, свет, звук и запах. Такая конкретность делает изображение живым и помогает точно передать настроение сцены или героя.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строгость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Бунина опирается на традицию русской классики, но остается очень современным по выразительности. Он соединяет сдержанность, эмоциональную глубину и высокую культуру письма.
</a:t>
            </a:r>
            <a:endParaRPr lang="en-US" sz="139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762661"/>
            <a:ext cx="4392900" cy="2086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Бунина и важнейшие награды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признания писателя и их значение.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пришло к Бунину в разных формах, но его литературный авторитет определили прежде всего художественная точность и верность своему стилю.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И. А. Бунине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в истории русской литературы XX века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сохранил связь с классической традицией тогда, когда литература активно искала новые формы. Его творчество стало опорой преемственности между XIX и XX веками.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развился психологический рассказ, где внешне простой сюжет скрывает сложную внутреннюю жизнь человека. Эта манера оказала заметное влияние на последующую литературу.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утвердил традицию лирической прозы, в которой пейзаж, память и чувство образуют единое художественное пространство. Такой подход расширил возможности реалистического письма.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место в литературе определяется сочетанием реализма, философской глубины и исторической чуткости. Именно поэтому Бунин остается одним из ключевых авторов русской словесности XX века.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Бунина и черты его творческой позиции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был независим в суждениях и не терпел художественной фальши. Для него литература означала не развлечение, а серьезный труд и нравственную ответственность.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предъявлял к слову очень высокие требования, поэтому его тексты отличаются точностью, дисциплиной и внутренней собранностью. Такая позиция делала его стиль особенно узнаваемым.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живя в эмиграции, Бунин оставался тесно связан с русским языком и культурой. Его биография показывает, что творческая верность может сохраняться вопреки историческим переломам.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Бунин важен и сегодня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учит видеть в точной детали глубокий смысл и понимать, как личная память становится частью истории. Его книги помогают размышлять о любви, утрате, времени и человеческой ответственности.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2026-05-23T17:52:50Z</dcterms:created>
  <dcterms:modified xsi:type="dcterms:W3CDTF">2026-05-23T17:52:50Z</dcterms:modified>
</cp:coreProperties>
</file>