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туристской маркировке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 тропе помогают идти уверенно и без лишних остановок.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Навык, который помогает не сбиться с пути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Туристская маркировка встречается на тропах, в походах и на учебных маршрутах. Для девятиклассника это практический способ безопасно двигаться в лесу, горах и незнакомой местности, не теряя время и спокойствие.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туристская маркировка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читается по цвету, форме и повторяемости знаков. Вместе они показывают, что маршрут продолжается, а не обрывается на следующем участке.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наносят на заметные объекты: деревья, камни, столбы, щиты и специальные стойки. Так их легче увидеть даже в сложной местности.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ожидаемом месте знак не найден, это повод остановиться и проверить путь по карте, а не идти дальше наугад.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маршрутный знак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фон и яркий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знак делают на светлой основе, чтобы он выделялся среди леса, грунта и камней. Яркий элемент в центре быстро привлекает внимание и не сливается с природным фоном.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развилке и на прямом участке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маршруте можно увидеть знаки прямого движения и поворота, например красно-белые, сине-белые или жёлто-белые. Они помогают сразу понять, куда идти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маркировки и их значение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статистику, а типичную логику обозначений на тропах.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общепринятым обозначениям туристской маркировки; не статистические данные.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понятнее цвет и назначение знака, тем быстрее турист выбирает верное направление.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36" y="1695597"/>
            <a:ext cx="281925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633" y="1695597"/>
            <a:ext cx="3286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направление движения по знакам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не на один знак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строится по цепочке отметок. Один символ ещё не подтверждает путь, а следующий знак показывает, что направление выбрано верно и маршрут продолжается.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знак перед поворотом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развилке знак часто ставят так, чтобы его было видно заранее или сразу после изменения направления. Это помогает не пропустить нужный поворот и не уйти на чужую тропу.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спустя некоторое время появляется новый подтверждающий знак, маршрут выбран правильно. Повторяемость особенно важна там, где тропа идёт через лес или каменистый участок.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перерыв между знаками, старая краска или неясная отметка требуют остановки. В такой ситуации безопаснее свериться с картой и ближайшими ориентирами местности.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движения по маркированному маршруту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потерять ориентир на тропе.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Развилки, повороты и пересечения троп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развилке знак часто ставят на деревьях с обеих сторон тропы, а также на камнях или столбиках. Так его легче заметить до выбора нужного направления.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помогает выбрать поворот, но после него нужен ещё один подтверждающий знак. Он показывает, что группа действительно вышла на правильную тропу.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пересечении троп важно смотреть не только вперёд, но и по сторонам. Иногда чужая тропа выглядит удобнее, хотя она не является основной.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местах знаки могут располагаться чаще. Это делает маршрут понятнее и снижает риск ошибки именно там, где выбор направления особенно важен.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знаки туристской маркировки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запомнить самые частые обозначения на маршруте.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 типовым обозначениям туристской маркировки.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знака зависит от конкретного маршрута, поэтому его всегда проверяют по карте и схеме тропы.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в лесу, горах и на открытой местности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знак прячется среди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маршрутную отметку ищут на уровне глаз и чуть ниже. Так её легче заметить среди стволов, веток и густой растительности. Один и тот же знак в лесу должен быть особенно контрастным, чтобы не теряться на фоне коры и листвы.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опора на камни и столбики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деревьев может не быть, поэтому знаки ставят на камни, туры, металлические столбики и указатели. Такой маршрутный знак хорошо виден на фоне скал и открытого неба, а туристу проще удерживать направление на крутом участке.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местность: больше повторений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открытом участке ориентиры видны далеко, но сама тропа часто менее заметна. Поэтому знаки ставят чаще, чтобы путь не терялся на равнине, лугу или в степной зоне. Это особенно удобно для учебных маршрутов и начинающих туристов.
</a:t>
            </a:r>
            <a:endParaRPr lang="en-US" sz="11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маркировки с картой и компасом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карта, компас и маркировка совпадают, ориентирование становится точнее. При несоответствии хотя бы одного элемента следует остановиться и проверить маршрут, а не идти дальше наугад.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задаёт общий план движения: где проходит маршрут, какие есть повороты и ориентиры, сколько примерно предстоит пройти. Маркировка подтверждает, что группа идёт по выбранной линии.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нужен между знаками и на участках, где тропа теряется или расходится. Он помогает удерживать направление, когда поблизости нет явных ориентиров и приходится идти по азимуту.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знаков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на участках, где нужно быстро принять решение и одновременно следить за группой, картой и рельефом.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«Ориентирование по туристской маркировке»; данные условные, для наглядной диаграммы.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пропуск знака и неверный поворот: именно они чаще всего приводят к потере маршрута и лишнему возврату.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 маршруте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Согласовать маршрут, проверить карту, компас и внешний вид знаков на схеме. Каждый участник должен понимать, куда движется группа и кто отвечает за ориентирование.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маршруте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только по отмеченному пути, не стирать и не закрывать знаки. На сложных местах не разбредаться и не уходить вперёд без разрешения руководителя.
</a:t>
            </a:r>
            <a:endParaRPr lang="en-US" sz="1195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развилках и поворотах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Останавливаться для проверки направления, а не выбирать тропу по привычке. Если знак вызывает сомнение, сравнить его с картой и ближайшими ориентирами.
</a:t>
            </a:r>
            <a:endParaRPr lang="en-US" sz="1145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ухудшении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Оставить запас времени до темноты и непогоды. В сумерках или при дожде маркировка заметна хуже, поэтому важно не ускоряться и не терять порядок движения.
</a:t>
            </a:r>
            <a:endParaRPr lang="en-US" sz="11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контрольные точки и указатели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как точка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через мост группа получает понятное подтверждение, что идёт верно. Рядом часто ставят знак с направлением и короткой подписью, чтобы маршрут было легче сверить с картой и не пропустить поворот.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и развилка на учебной тропе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родника удобно делать остановку и проверять путь по схеме маршрута. Если рядом есть развилка, указатель помогает выбрать нужную тропу, а природный ориентир — заметный камень или дерево — закрепляет запоминание.
</a:t>
            </a:r>
            <a:endParaRPr lang="en-US" sz="1037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 лесной шлагбаум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открытых участках и в лесу контрольные точки выглядят по-разному, но смысл один: подтвердить, что маршрут читается правильно. Табличка со стрелкой, километраж и заметный объект рядом помогают не спутать путь.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ориентирования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удобна на тропе, карта даёт общее представление, а компас помогает держать направление. Вместе они работают надёжнее всего.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когда удобнее использовать маркировку, карту и компас вместе, а когда каждый способ полезен сам по себе.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учебной теме «Ориентирование по туристской маркировке»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024" y="1596462"/>
            <a:ext cx="570600" cy="57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403" y="1596458"/>
            <a:ext cx="570600" cy="57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312" y="1653518"/>
            <a:ext cx="570600" cy="456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на учебных и массовых тропах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указатели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популярных маршрутах знаки размещают чаще, чтобы путь был понятен разным посетителям. Это снижает риск пропустить поворот и помогает двигаться спокойнее.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тропы обычно имеют короткие петли, несколько контрольных точек и понятный стартовый щит. Такой маршрут легче запомнить школьникам и семейным группам.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для группы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часто указывают длину пути, примерное время и правила поведения. Это помогает заранее оценить маршрут и идти без лишней спешки.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потере маркировки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сбое ориентирования на маршруте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 и обновляют маркировку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размещают на заметном и устойчивом объекте, чтобы его было легко увидеть и трудно случайно закрыть. Это помогает сохранить читаемость маршрута в любую погоду.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Нанесение и установка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краску, таблички, стрелки, стойки и указатели. Каждый элемент должен быть понятным, заметным и согласованным с общей схемой тропы.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дождя, снега, вырубок, пожаров и сильного ветра маршрут осматривают снова. Повреждённые или неверные знаки исправляют, чтобы не увести людей в сторону.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понятная маркировка снижает риск ошибок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виден знак и чем чаще он подтверждает маршрут, тем увереннее действует группа на местности и тем меньше лишних остановок.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наглядного сравнения уровней понятности маршрута; значения условные.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маркировка особенно полезна начинающим: она уменьшает число ошибок, экономит силы и делает движение по незнакомой тропе спокойнее.
</a:t>
            </a:r>
            <a:endParaRPr lang="en-US" sz="10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Туристская маркировка помогает уверенно идти по маршруту, но работает лучше всего вместе с картой и компасом. Умение замечать знаки, понимать их последовательность и вовремя проверять путь — важная часть безопасности школьника в походе.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2026-05-21T03:55:29Z</dcterms:created>
  <dcterms:modified xsi:type="dcterms:W3CDTF">2026-05-21T03:55:29Z</dcterms:modified>
</cp:coreProperties>
</file>