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Дефисное и слитное написание сложных прилагательных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когда писать через дефис, а когда слитно.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встречаются в учебниках и текстах, а ошибка в написании меняет восприятие слова. Чтобы выбрать правильный вариант, важно понимать значение и строение прилагательного.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писать сложные прилагательные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14361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4569" y="1498328"/>
            <a:ext cx="14137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30097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17008"/>
            <a:ext cx="218400" cy="194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сложное прилагательное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прилагательное состоит из двух основ и обозначает один признак предмета. Оно помогает точнее назвать цвет, направление, качество или отношение к чему-либо.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 вопрос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обычные прилагательные, такие слова отвечают на вопросы какой? какая? какое? какие? Поэтому их легко узнать в предложении по роли определения.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слова юго-восточный, кисло-сладкий, научно-популярный, водонепроницаемый. Они похожи по строению, но пишутся по-разному.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 написания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сложные прилагательные пишутся через дефис, другие — слитно. Выбор зависит от смысла слова, равноправия частей и способа образования.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части равны по значению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дефис пишутся слова, в которых обе части соединены как равные по смыслу. Например: русско-английский, физико-математический, кисло-сладкий. Каждая часть сохраняет своё значение.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передаёт направление или цвет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также нужен в словах, обозначающих стороны света и оттенки цвета: северо-восточный, юго-западный, тёмно-синий, светло-зелёный. Здесь он помогает показать направление или смешение признака.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Равноправные части и оттенки признака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0633" y="1336325"/>
            <a:ext cx="4293134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правило орфографии русского языка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случаи, где дефис помогает точно передать смысл сложного прилагательного.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появляется там, где части слова сохраняют самостоятельное значение или соединяются в одно название.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случаи дефисного написания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пишутся прилагательные, которые называют одно понятие: железнодорожный, сельскохозяйственный, водонепроницаемый, древнерусский. В таких словах первая часть уточняет вторую, а не стоит рядом с ней на равных.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сложные прилагательные пишутся слитно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слитное написание связано с соединительными гласными о и е. Они помогают объединить две основы в одно слово: земледельческий, птицеводческий, паровозный.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обозначает единый признак предмета, его обычно пишут слитно. Важно смотреть не только на части слова, но и на общий смысл всего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больше всего внимания требует выбор между двумя способами написания, особенно в словах с похожим строением.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упражнений по теме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трудности связаны не с количеством частей, а с пониманием значения слова и связи между ними.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случаи чаще всего встречаются в школьных примерах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гласные служат важным ориентиром: если они есть внутри слова, оно обычно образовано как единое целое. Это помогает быстрее отличить слитное написание от дефисного.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гласные помогают соединить основы в одном слове и подсказывают слитное написание.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 соединительных гласных в сложных словах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написания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опирается на значение слова и его строение.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передаёт оттенок или смешение цветов, чаще нужен дефис: бледно-розовый, тёмно-синий, жёлто-зелёный. Дефис показывает, что признак состоит из двух цветовых частей.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цветовой признак стал единым и устойчивым, слово пишется слитно: черноглазый, белокурый, синеглазый. Здесь важен уже не набор оттенков, а цельное значение признака.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прилагательные с обозначением цвета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632075"/>
            <a:ext cx="4164900" cy="21191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теме «Дефисное и слитное написание сложных прилагательных».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кажутся похожими по строению, но пишутся по-разному. Важно определить, что выражает слово: одно понятие, два равноправных признака или направление.
</a:t>
            </a:r>
            <a:endParaRPr lang="en-US" sz="1054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число частей не определяет написание: решающими становятся значение слова и связь между его основами.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слов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Прилагательные, связанные с названиями мест, рек, гор и областей, помогают точно назвать происхождение, направление или принадлежность к территории: южноуральский, северокавказский, волго-донской.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прилагательные от географических названий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обозначает одно целое понятие и части не равны по смыслу, оно пишется слитно. Так образуются прилагательные, где первая основа уточняет вторую.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значении ясно выделяются две равноправные части, особенно при обозначении направлений или соединённых территорий, используется дефис. Он показывает связь двух самостоятельных признаков.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при работе с географическими прилагательными сначала нужно определить смысл: единый признак, направление или сочетание двух равных частей. От этого зависит выбор написания.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в упражнениях, где похожие слова требуют разного написания и нужно быстро определить их значение.
</a:t>
            </a:r>
            <a:endParaRPr lang="en-US" sz="1234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по теме на основе школьных упражнений и примеров урока.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связаны с распознаванием смысла слова: именно это приводит к неверному выбору дефиса или слитного написания.
</a:t>
            </a:r>
            <a:endParaRPr lang="en-US" sz="1158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написании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прочитай слово целиком и попробуй понять, что оно называет: один признак, направление, оттенок цвета или сочетание двух равных признаков. Значение подсказывает нужное правило.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написание по смыслу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посмотри, можно ли мысленно разделить части как самостоятельные. Если они равноправны, чаще нужен дефис: русский и английский, кислый и сладкий, север и запад.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образует единый признак и выглядит как одно целое, обычно пишется слитно. В таких словах соединительная гласная помогает увидеть, что перед нами не два слова, а одна орфограмма.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531439"/>
            <a:ext cx="4365000" cy="214777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орфографии сложных прилагательных.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признак слова, пример и способ написания. Это удобно при выполнении упражнений и проверке домашней работы.
</a:t>
            </a:r>
            <a:endParaRPr lang="en-US" sz="1089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выбора написания нужно сначала определить, что выражает слово: равные части, направление или единый признак.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подсказки для 6 класса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сложные прилагательные работают в учебном тексте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учебном абзаце слова общественно-полезный и научно-популярный помогают назвать не просто предмет, а его назначение и область. Такие прилагательные делают текст собранным и понятным, потому что в одном слове уже есть важная смысловая подсказка для читателя.
</a:t>
            </a:r>
            <a:endParaRPr lang="en-US" sz="983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 сразу становится точнее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слов вместо длинного объяснения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Историко-литературный и социально-экономический выглядят сложно, но в научно-популярном тексте они экономят место. Автор не объясняет всё по отдельности, а сразу называет связь между двумя сферами знания и делает формулировку точной.
</a:t>
            </a:r>
            <a:endParaRPr lang="en-US" sz="110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Выделенные слова помогают читать без ошибок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подчеркнуть такие прилагательные, становится видно, как в них соединяются части и почему важно выбрать правильное написание. Для школьника это удобный способ заметить орфограмму прямо в контексте, а не только в списке правил.
</a:t>
            </a:r>
            <a:endParaRPr lang="en-US" sz="11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написания сложного прилагательного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строится на значении слова и его строении: сначала смысл, затем выбор написания.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группах слов способ написания связан с тем, как устроено значение: два признака, одно понятие или устойчивое сочетание.
</a:t>
            </a:r>
            <a:endParaRPr lang="en-US" sz="1215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 темы урока по сложным прилагательным.
</a:t>
            </a:r>
            <a:endParaRPr lang="en-US" sz="1042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чаще указывает на равноправные части, а слитное написание — на единый признак и цельное значение слова.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и орфограмм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называет два равных признака, направление или оттенок, чаще выбирают дефис. Он показывает, что части соединены по смыслу как самостоятельные.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обозначает одно понятие, а его части образуют единый признак, обычно пишут слитно. Часто этому соответствует соединительная гласная о или 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надёжный способ проверки — понять значение слова. Внешний вид бывает похожим, но именно смысл подсказывает, нужен ли дефис или слитное написание.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по теме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— понимать смысл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прилагательные легче писать без ошибок, если сначала определить значение слова и связь его частей. Дефис и слитное написание подсказывают разные модели, а смысл помогает выбрать верно.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2026-05-23T09:44:41Z</dcterms:created>
  <dcterms:modified xsi:type="dcterms:W3CDTF">2026-05-23T09:44:41Z</dcterms:modified>
</cp:coreProperties>
</file>