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Клеточное строение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клеток и их роль в разнообразии живых организмов.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в пробковом растении. Антони ван Левенгук расширил знания, рассматривая живые клетки животных и одноклеточных организмов. Развитие микроскопии подтвердило, что все организмы состоят из клеток.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 микромир: первые открытия клетки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построены из клеток, которые выполняют процессы питания, дыхания, выделения и размножения, обеспечивая поддержание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структурная и функциональная единица живого, согласно основным положениям клеточной теории.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единица жизни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одной или многих клеток, которые формируют их структуру и обеспечивают жизнедеятельность.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базовой структурной и функциональной единицей, поддерживающей все процессы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появляются только из деления уже существующих, что обеспечивает преемственность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хранят наследственную информацию и передают её следующим поколениям, благодаря ДНК.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типичной клетки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барьер и контролёр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окружает клетку, отделяя внутреннее содержимое от внешней среды. Она регулирует транспорт веществ и поддерживает целостность клетки.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живая среда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протекают обменные процессы, она заполняет пространство между органоидами и обеспечивает их взаимодействие.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содержится ДНК, отвечающая за хранение и передачу генетической информации, а также за координацию всех клеточных функций.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49757"/>
            <a:ext cx="4152000" cy="2118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компоненты и отличия в строении растительной и животной клеток.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и животные клетки имеют сходства, но отличаются наличием стенки, хлоропластов и размером вакуолей.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617" y="977025"/>
            <a:ext cx="2019815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42" y="977025"/>
            <a:ext cx="2019815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117" y="977025"/>
            <a:ext cx="2019815" cy="226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0642" y="977025"/>
            <a:ext cx="2019815" cy="2262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1852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энергию (АТФ), необходимую для всех процессов клетки.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1852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93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используя информацию с РНК, что важно для структуры и функций клетки.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993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сборщики белков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58007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органоид обрабатывает и направляет вещества, готовя их к транспортировке внутри или вне клетки.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58007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— сортировка и упаковка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6606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расщепляют ненужные и повреждённые вещества, поддерживая чистоту и здоровье клетки.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6606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клетки-переработчики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мембране клетка сохраняет форму и взаимодействует с окружающей средой, поддерживая гомеостаз.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жидкость внутри клетки, где проходят обменные процессы и движутся органоиды.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контролирует поступление веществ внутрь клетки и выведение отходов, а также защищает содержимое.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клеточная мембрана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хранятся хромосомы с ДНК, определяющие наследственные характеристики и контролирующие жизнедеятельность.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регулирует процессы обмена веществ, роста и размножения клетки, обеспечивая её жизненный цикл.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синтезируется РНК и формируются рибосомные субчастицы, необходимые для производства белков.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клеточной биологии,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значение каждого органоида в обеспечении жизнедеятельности и обменных процессов внутри клетки.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органоидов обеспечивает слаженную работу и стабильность клеточных функций.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органоидов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бактерии и амёбы, состоят из одной клетки, которая выполняет все жизненно важные функции самостоятельно. Эти простейшие формы способны жить независимо и быстро размножаться.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организмы, включая растения, животных и человека, состоят из множества специализированных клеток. Эти клетки объединяются в ткани, органы и системы, обеспечивая сложные функции и приспособленность к среде.
</a:t>
            </a:r>
            <a:endParaRPr lang="en-US" sz="10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бактериальной клетки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представители прокариот, в их клетках отсутствует оформленное ядро, ДНК свободно располагается в цитоплазме. Это отличие определяет их простую внутреннюю структуру.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бактериальной клетки контролирует обмен веществ с окружающей средой, обеспечивая жизнедеятельность. Мембрана у бактерий окружена клеточной стенкой, придающей форму и защиту клетке.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имеют слизистую капсулу, которая усиливает защиту от внешних воздействий и способствует прилипанию к поверхностям. Жгутики служат для передвижения бактерий в жидкости.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мембранных органоидов отличает бактерий от эукариотов. Такая простота позволяет им быстро размножаться и адаптироваться к разным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клетки имеют оформленное ядро, что отличает их от прокариот. Стенка клетки состоит из хитина — прочного вещества, обеспечивающего защиту и структуру гриба.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клеток грибов зачастую встречаются вакуоли, выполняющие функции накопления и регуляции воды. В отличие от растений, у грибов отсутствуют хлоропласты и фотосинтез.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грибов включают дрожжи, шампиньоны и плесневые виды. Многие грибы способны к брожению и образованию спор, что помогает им размножаться и выживать в различных условиях.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грибов: строение и примеры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2988091"/>
            <a:ext cx="2019900" cy="18029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00" y="2988091"/>
            <a:ext cx="2019900" cy="1802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0075" y="2988091"/>
            <a:ext cx="2019900" cy="180291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0600" y="2988091"/>
            <a:ext cx="2019900" cy="180291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клеток растений, животных, грибов и бактерий
</a:t>
            </a:r>
            <a:endParaRPr lang="en-US" sz="2318" dirty="0"/>
          </a:p>
        </p:txBody>
      </p:sp>
      <p:sp>
        <p:nvSpPr>
          <p:cNvPr id="1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739175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клетки: природа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хлоропласты — органоиды, в которых проходит фотосинтез, превращающий свет в энергию. Кроме того, они обладают прочной клеточной стенкой из целлюлозы, поддерживающей форму и защищающей клетку.
</a:t>
            </a:r>
            <a:endParaRPr lang="en-US" sz="919" dirty="0"/>
          </a:p>
        </p:txBody>
      </p:sp>
      <p:sp>
        <p:nvSpPr>
          <p:cNvPr id="17" name="Text 3"/>
          <p:cNvSpPr txBox="1"/>
          <p:nvPr/>
        </p:nvSpPr>
        <p:spPr>
          <a:xfrm>
            <a:off x="285703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клетки: гибкость и разнообразие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 имеют клеточной стенки или хлоропластов, что делает их более гибкими. Они обладают сложной структурой и разнообразием органоидов для выполнения функций, необходимых организмам животных.
</a:t>
            </a:r>
            <a:endParaRPr lang="en-US" sz="919" dirty="0"/>
          </a:p>
        </p:txBody>
      </p:sp>
      <p:sp>
        <p:nvSpPr>
          <p:cNvPr id="18" name="Text 4"/>
          <p:cNvSpPr txBox="1"/>
          <p:nvPr/>
        </p:nvSpPr>
        <p:spPr>
          <a:xfrm>
            <a:off x="493776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грибов: хитиновая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грибов состоит из хитина, придающего прочность и устойчивость. Грибы не способны к фотосинтезу и получают питательные вещества, разлагая органический материал из окружающей среды.
</a:t>
            </a:r>
            <a:endParaRPr lang="en-US" sz="919" dirty="0"/>
          </a:p>
        </p:txBody>
      </p:sp>
      <p:sp>
        <p:nvSpPr>
          <p:cNvPr id="19" name="Text 5"/>
          <p:cNvSpPr txBox="1"/>
          <p:nvPr/>
        </p:nvSpPr>
        <p:spPr>
          <a:xfrm>
            <a:off x="7017878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клетки: простейшая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прокариоты без оформленного ядра. Их ДНК свободно плавает в цитоплазме, а органоиды отсутствуют. Такая простота строения обеспечивает высокую скорость размножения и адаптации к условиям.
</a:t>
            </a:r>
            <a:endParaRPr lang="en-US" sz="9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живых организмов по клеточному строению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организмов на прокариотов и эукариотов по наличию ядра и органоидов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участвуют в защите организма от внешних угроз, обеспечивая регенерацию повреждённых тканей и способствуя росту организма от одной зиготы.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основные жизненные процессы, включая питание, дыхание и обмен веществ, что необходимо для поддержания жизнедеятельности организма в целом.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наследственной информации через ДНК клеток гарантирует развитие и функционирование организма, а также передачу признаков последующим поколениям.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клетки для организма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округлую форму, что увеличивает площадь поверхности для транспортировки кислорода. Их гибкость позволяет легко проходить через мельчайшие кровеносные сосуды, обеспечивая жизненно важный газ всем тканям.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Округлые эритроциты — переносчики кислорода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длинные и узкие, что помогает сокращаться и обеспечивать движение. Их структура приспособлена к выполнению функций сокращения и расслабления для движения тела и поддержания позы.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Вытянутые мышечные волокна — движущая сила тела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имеют звёздчатую форму с множеством отростков для передачи и приёма электрических сигналов. Эта структура способствует быстрой и точной коммуникации между различными частями тела.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Звёздчатые нейроны — передача сигналов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клеток и их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деление клеток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происходит благодаря увеличению количества клеток и их размеров, что обеспечивает развитие и регенерацию тканей на протяжении всей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— подготовительный этап, когда клетка увеличивается в размерах и готовит необходимые молекулы для деления, включая копирование ДНК.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 деления ядра, при котором ДНК равномерно распределяется между двумя дочерними ядрами, обеспечивая идентичность новых клеток.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завершается разделением цитоплазмы между дочерними клетками, что приводит к формированию двух самостоятельных клеток, готовых к выполнению своих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взаимосвязь между органоидами и их функциями в клетке, подчёркивая комплексную работу, обеспечивающую жизнедеятельность.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Координированная работа органоидов обеспечивает выполнение всех основных процессов в клетке.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органоидов клетки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составляет основу живых организмов, обеспечивая процессы роста и развития. Знание о клетках раскрывает глубинные связи в природе и способствует развитию медицины и биологии.
</a:t>
            </a:r>
            <a:endParaRPr lang="en-US" sz="697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 на Земле
</a:t>
            </a:r>
            <a:endParaRPr lang="en-US" sz="185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2026-05-08T11:57:48Z</dcterms:created>
  <dcterms:modified xsi:type="dcterms:W3CDTF">2026-05-08T11:57:48Z</dcterms:modified>
</cp:coreProperties>
</file>