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706" y="0"/>
            <a:ext cx="54700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Perfect: прошлое действие, завершённое до другого момента в 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показывает, что событие произошло раньше другого прошлого момента.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0" y="0"/>
            <a:ext cx="4664610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старшекласснику нужен Past Perfect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точно выстраивать прошлые события в рассказах, пересказах и экзаменационных ответах. Past Perfect показывает, что произошло раньше, объясняет причину и подчёркивает предысторию, без которой смысл текста становится менее ясным и логичным.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Past Perfect: формула и базовые модели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модель Past Perfect — had + Past Participle. В этой форме вспомогательный глагол had не изменяется по лицам и числам, а смысл несёт именно третья форма смыслового глагола.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строится как had not + Past Participle, в сокращении hadn’t. Такая конструкция показывает, что действие не было завершено к указанному моменту в прошлом.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выглядит так: Had + подлежащее + Past Participle? Порядок слов меняется, но форма had остаётся той же, независимо от того, о ком идёт речь.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моделей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примеры: had finished, had gone, had seen, had written. Они помогают увидеть общую схему, в которой меняется только причастие прошедшего времени, а не вспомогательный глагол.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Past Participle обычно совпадает с формой на -ed, а у неправильных требуется запомнить третью форму: gone, seen, written, eaten и другие.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680487"/>
            <a:ext cx="4750071" cy="24518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Past Perfect в трёх типах предложений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грамматическая основа работает в утвердительных, отрицательных и вопросительных предложениях.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had; меняется только форма смыслового глагола. Это делает структуру времени устойчивой и легко узнаваемой.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образования Past Perfect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Временная линия Past Perfect: одно прошлое раньше другого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отсчёта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всегда соотносится с другим прошедшим моментом. Именно эта более поздняя точка служит ориентиром, относительно которого предыдущее действие становится понятным и грамматически отмеченным.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раннее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линии действие в Past Perfect располагается левее, то есть раньше. Оно завершилось до того, как произошло другое событие в Past Simple.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логики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она уже сделала домашнее задание, а затем учитель проверил тетради. Такая последовательность помогает увидеть не просто два факта, а их хронологическую связь.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повествовании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автору важно показать предысторию, Past Perfect снимает двусмысленность. Читатель сразу понимает, какое действие было фоном, а какое стало последующим событием сюжета.
</a:t>
            </a:r>
            <a:endParaRPr lang="en-US" sz="10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нужен ли Past Perfect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времени в предложении при наличии двух и более прошедших событий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317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2403" y="3677070"/>
            <a:ext cx="54119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77949" y="3725508"/>
            <a:ext cx="555401" cy="44432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маркеры Past Perfect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before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маркер прямо указывает, что одно действие произошло раньше другого. В таких предложениях Past Perfect особенно естественен, потому что хронология считывается без дополнительных пояснений.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the time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by the time часто задаёт момент, к которому действие уже было завершено. Она помогает увидеть, что Past Perfect описывает результат, существовавший до определённой точки в прошлом.
</a:t>
            </a:r>
            <a:endParaRPr lang="en-US" sz="1277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already и just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already и just подчёркивают завершённость действия к прошлому моменту. Они не создают правило сами по себе, но делают форму had + V3 особенно выразительной и точной.
</a:t>
            </a:r>
            <a:endParaRPr lang="en-US" sz="1189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и ever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Never и ever показывают отсутствие опыта до указанного момента. В Past Perfect они помогают сообщить, что к прошлой точке событие ещё ни разу не происходило.
</a:t>
            </a:r>
            <a:endParaRPr lang="en-US" sz="1317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и when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соединяют два прошедших события в одном рассказе. Они не всегда требуют Past Perfect, но нередко помогают определить, какое действие было более ранним.
</a:t>
            </a:r>
            <a:endParaRPr lang="en-US" sz="12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и Past Perfect: различие функций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времени описывают прошлое, но выполняют разные задачи в тексте. Выбор формы зависит не от самого события, а от того, как оно связано с другими прошедшими действиями.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о событии как о факте, а Past Perfect выделяет его как более раннее звено в прошлой цепочке.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грамматических функций Past Simple и Past Perfect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Past Perfect особенно необходим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следствие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 событие объясняет другое, более раннее действие обычно стоит в Past Perfect. Так читатель сразу видит, почему произошёл результат, а не просто последовательность фактов.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прошедших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с несколькими прошедшими действиями Past Perfect помогает избежать путаницы. Он чётко показывает, какое событие произошло раньше, даже если предложения идут рядом без дополнительных пояснений.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Предыстория персонажа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рассказах это время удобно для описания прошлого опыта героя, его решений и обстоятельств. Такая предыстория делает дальнейшие события более понятными и мотивированными.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пересказах, мини-эссе и ответах на вопросы Past Perfect часто нужен для точной передачи логики текста. Без него хронология может стать расплывчатой и менее убедительной.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861" y="2327342"/>
            <a:ext cx="264315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предыстория, потом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пересказе Past Perfect удобно открывает фон: что уже было сделано, сказано или решено до начала основного действия. Затем повествование переходит в Past Simple, и читателю легко отличить предысторию от самого события.
</a:t>
            </a:r>
            <a:endParaRPr lang="en-US" sz="864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 двух слоях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биографическом абзаце Past Perfect часто сообщает о раннем опыте человека, который объясняет его последующие поступки. Сначала описывается то, что уже произошло раньше, а затем — новый этап жизни и его результат.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рассказ без путаницы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историческом тексте Past Perfect помогает отделить более ранние факты от последующих событий. Это особенно важно, когда в одном абзаце нужно показать подготовку, потом ключевое действие и затем его последствия.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в пересказе текстов, историй и биографий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6901" y="1426907"/>
            <a:ext cx="5469022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Participle: правильные и неправильные глаголы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строится с третьей формой глагола. У правильных глаголов она обычно совпадает с формой на -ed, у неправильных требует запоминания.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Past Perfect важна именно третья форма: окончание -ed не подходит к неправильным глаголам, поэтому таблицу форм нужно знать и быстро распознавать.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языка: формы Past Participle.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Сокращённые формы had и их распознавание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и текстах часто встречаются формы I’d, he’d, she’d, it’d, we’d и they’d. Они экономят место, но требуют внимательного чтения по контексту предложения.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Had или would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сокращённая форма может означать had или would. В Past Perfect значение I’d finished раскрывается как I had finished, поэтому важно смотреть на смысл всего высказывания.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и экзаменационных работах полная форма had обычно выглядит более нейтрально и надёжно. Она снижает риск двусмысленности и помогает сделать структуру предложения прозрачной.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текста полезно сразу проверять, относится ли сокращение к временному значению had. Это особенно важно там, где рядом стоят другие формы прошедшего времени.
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сопровождают Past Perfect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Показанные доли отражают не статистику корпуса, а учебную значимость маркеров: одни слова прямо указывают на предшествование, другие лишь усиливают идею завершённости.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ориентиры — before и by the time; однако Past Perfect остаётся возможным и без явных сигналов, если контекст уже задаёт раннее действие.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Past Perfect; значения являются иллюстративной моделью, а не корпусной статистикой.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слоя времени нужно различать в отрицательной форме Past Perfect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показывает, что действие не было завершено к прошлому моменту, но позже в сюжете оно могло произойти. Это помогает передавать отсутствие опыта или незавершённость.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374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грамматическая схема по теме Past Perfect.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предшествующее действие и результат в сюжете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раннее действие в Past Perfect объясняет последствие в Past Simple и итог ситуации.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 в употреблении Past Perfect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81575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Подмена времен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Past Perfect заменяют на Past Simple, даже когда нужно показать более раннее действие. В результате теряется хронология, и читателю приходится угадывать последовательность событий.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439788" y="188355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 — использовать had с формой настоящего времени или написать had went вместо had gone. В Past Perfect после had всегда нужна третья форма смыслового глагола.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83651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had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школьники повторяют had там, где достаточно одного вспомогательного глагола. Это делает предложение неестественным и нарушает грамматическую структуру, особенно в сложных конструкциях.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423476" y="3365912"/>
            <a:ext cx="2416500" cy="9962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возникают в предложениях с before, after и by the time. Именно в таких случаях важно сначала определить порядок событий, а уже потом выбирать время.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66888"/>
            <a:ext cx="4750071" cy="18790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Perfect, Past Simple и Present Perfect: сравнение по смыслу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времена различаются не только формой, но и точкой отсчёта: прошлое, более раннее прошлое или связь с настоящим.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относится только к прошлому прошлому моменту; он не связывает действие с настоящим, в отличие от Present Perfect.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времён по школьной грамматике английского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коротком сюжете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 просто порядок действий, а их смысловую связь: подготовка объясняет результат, а Past Perfect маркирует самое раннее звено цепочки.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завершилась подготовка, затем прошёл тест, и только после этого появился результат. Такая последовательность делает повествование логичным и прозрачным.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учебная схема по теме Past Perfect.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в школьных заданиях и проверочных работах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два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в предложении два прошедших действия. Без этого невозможно понять, какое из них требует Past Perfect, а какое остаётся в Past Simple.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более раннее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получает то действие, которое произошло раньше другого прошлого момента. Если хронология ясна, выбрать форму had + V3 становится значительно проще.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работайте с before, after и by the time. Эти слова часто подсказывают, где именно нужно показать предшествование и завершённость.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работе полезно перечитать абзац целиком и убедиться, что последовательность событий не противоречит смыслу. Это помогает избежать случайной подмены времён.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помогает увидеть прошлое в правильном 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делает повествование точным: он показывает, что одно действие уже завершилось до другого прошлого события. Владение этой формой помогает читать, писать и анализировать английский текст увереннее.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2026-05-31T16:48:52Z</dcterms:created>
  <dcterms:modified xsi:type="dcterms:W3CDTF">2026-05-31T16:48:52Z</dcterms:modified>
</cp:coreProperties>
</file>