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Русь, Европа и Азия: история связей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Руси раскрывается на перекрёстке Европы, Византии и Азии.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в системе средневековых связей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Русь формировалась не в изоляции, а в постоянном обмене с соседями. Торговля, вера, войны и династические связи соединяли её с другими мирами.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8980" y="1935525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5247" y="1935525"/>
            <a:ext cx="20115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3788" y="3431179"/>
            <a:ext cx="259819" cy="26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7355" y="3455839"/>
            <a:ext cx="273600" cy="2188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мир как сеть связей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связывали Русь с Балтикой, Византией и Востоком. Через них проходили товары, деньги и люди, а города превращались в узлы обмена и власти.
</a:t>
            </a:r>
            <a:endParaRPr lang="en-US" sz="729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 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столкновения не только разрушали, но и перестраивали политический баланс. Союзы со степными и западными соседями часто рождались именно как ответ на угрозы.
</a:t>
            </a:r>
            <a:endParaRPr lang="en-US" sz="701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Христианские миссии и церковные контакты включали Русь в более широкий религиозный мир. Через них приходили новые нормы, тексты и представления о власти.
</a:t>
            </a:r>
            <a:endParaRPr lang="en-US" sz="716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2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земли находились между лесом, степью и международными маршрутами. Это положение делало их посредником между разными цивилизационными зонами и источником постоянных контактов.
</a:t>
            </a:r>
            <a:endParaRPr lang="en-US" sz="651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Династические союзы
</a:t>
            </a:r>
            <a:pPr algn="l" indent="0" marL="0">
              <a:lnSpc>
                <a:spcPct val="115000"/>
              </a:lnSpc>
              <a:buNone/>
            </a:pPr>
            <a:r>
              <a:rPr lang="en-US" sz="32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Династические браки соединяли княжеские дома с европейскими правителями. Такие союзы укрепляли легитимность, открывали дипломатические каналы и помогали закреплять политические договорённости.
</a:t>
            </a:r>
            <a:endParaRPr lang="en-US" sz="65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контактов Руси с Европой и Азией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и Новгород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и Новгород были главными центрами, через которые Русь вела внешние связи. Один тяготел к югу и Византии, другой — к Балтике и северным рынкам.
</a:t>
            </a:r>
            <a:endParaRPr lang="en-US" sz="898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речной 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«из варяг в греки» соединял Балтийское и Чёрное моря. Он проходил по важнейшим речным артериям и обеспечивал движение товаров, посольств и дружин.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Восточное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связывала Русь с восточными рынками и степными посредниками. Этот путь усиливал роль торговли серебром и расширял горизонты международного обмена.
</a:t>
            </a:r>
            <a:endParaRPr lang="en-US" sz="898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соседи — Польша, Чехия, венгерские земли и Скандинавия — формировали соседство, где переплетались война, браки, дипломатия и культурные заимствования.
</a:t>
            </a:r>
            <a:endParaRPr lang="en-US" sz="89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центры Руси и внешние связи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Киевский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X–XI веках Киев был главным центром, через который князья вели отношения с соседями. Внешняя политика опиралась на дружину, дары, договоры и военную силу.
</a:t>
            </a:r>
            <a:endParaRPr lang="en-US" sz="91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и престиж
</a:t>
            </a:r>
            <a:pPr algn="l" indent="0" marL="0">
              <a:lnSpc>
                <a:spcPct val="115000"/>
              </a:lnSpc>
              <a:buNone/>
            </a:pPr>
            <a:r>
              <a:rPr lang="en-US" sz="2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 другими странами служили укреплению власти и контролю над торговыми потоками. Князь стремился не только к победе, но и к выгодному признанию извне.
</a:t>
            </a:r>
            <a:endParaRPr lang="en-US" sz="958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стратегии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XII веке раздробленность усилила роль отдельных земель. Каждый центр — от Новгорода до Галича — выстраивал собственные союзы, исходя из местных интересов.
</a:t>
            </a:r>
            <a:endParaRPr lang="en-US" sz="91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стали более многослойными: одни земли ориентировались на Балтику, другие — на степь или Центральную Европу. Это сделало Русь политически разнообразнее.
</a:t>
            </a:r>
            <a:endParaRPr lang="en-US" sz="91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как источник христианской культуры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веры
</a:t>
            </a:r>
            <a:pPr algn="l" indent="0" marL="0">
              <a:lnSpc>
                <a:spcPct val="115000"/>
              </a:lnSpc>
              <a:buNone/>
            </a:pPr>
            <a:r>
              <a:rPr lang="en-US" sz="26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христианства в 988 году сделало Русь частью византийского культурного пространства. Вместе с верой пришли церковные нормы, обряды и письменная традиция.
</a:t>
            </a:r>
            <a:endParaRPr lang="en-US" sz="792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и книги
</a:t>
            </a:r>
            <a:pPr algn="l" indent="0" marL="0">
              <a:lnSpc>
                <a:spcPct val="115000"/>
              </a:lnSpc>
              <a:buNone/>
            </a:pPr>
            <a:r>
              <a:rPr lang="en-US" sz="2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передала Руси образцы церковной организации и книжной культуры. Через переводы и духовенство закреплялись новые формы обучения, письма и богослужения.
</a:t>
            </a:r>
            <a:endParaRPr lang="en-US" sz="693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зодчество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2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Иконопись и храмовое строительство развивались под сильным византийским влиянием. При этом местные мастера постепенно приспосабливали заимствованные формы к собственным традициям.
</a:t>
            </a:r>
            <a:endParaRPr lang="en-US" sz="686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мост
</a:t>
            </a:r>
            <a:pPr algn="l" indent="0" marL="0">
              <a:lnSpc>
                <a:spcPct val="115000"/>
              </a:lnSpc>
              <a:buNone/>
            </a:pPr>
            <a:r>
              <a:rPr lang="en-US" sz="2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Византию Русь получала доступ к античному наследию, переосмысленному христианским миром. Это делало её частью более широкого культурного круга Восточной Европы.
</a:t>
            </a:r>
            <a:endParaRPr lang="en-US" sz="6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христианство изменило Русь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988 год: поворот к христианству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Руси христианство быстро вошло в княжескую политику и церковную жизнь, задавая новые нормы веры, обучения и управления.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письменной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XI–XII веках укрепились летописание, книжность и церковная организация. Письменное слово стало способом закреплять власть, помнить прошлое и вести договоры.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модель легитимности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Христианская традиция изменила представление о власти князя: она получила сакральное оправдание, а Русь — более цельный политический и культурный язык.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и Русь: соседство и обмен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Европа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Польским королевством, Венгрией и соседними землями Русь связывали брачные союзы, переговоры и пограничные конфликты. Эти отношения помогали закреплять влияние в Центральной Европе.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вектор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Скандинавия была важна как источник воинов, торговых связей и династических контактов. Северное направление особенно заметно в Новгороде и на Балтике.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земли участвовали в торговле и дипломатии через города и миссии. Русь включалась в общую христианскую политическую среду, где важны были статус и договор.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контакта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связи не были единообразными: где-то преобладала торговля, где-то — союз или соперничество. Именно это разнообразие делало западный вектор гибким и практичным.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контакты Руси особенно заметны в пограничных землях и крупных городах-посредниках. Они соединяли политические интересы, торговлю и ремесло.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контакты через города и пограничные земли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земли и города были главными каналами западного влияния и торговли.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роли степи постоянно менялись: торговля, союз и война определяли отношения с Русью.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степи определяли контакты с Русью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пути не только перевозили товары, но и связывали города с политическими центрами соседних стран.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как артерии связей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маршрута были сопоставимо важны: один связывал Русь с Византией, другой — с восточными рынками и серебряным обменом.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исторической литературы о торговых путях Древней Руси.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города на ключевом пути превращали Русь в цепочку посредников между морями и княжескими центрами.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схема пути «из варяг в греки» и его главных узлов.
</a:t>
            </a:r>
            <a:endParaRPr lang="en-US" sz="609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особенно усиливали контроль над обменом и пошлинами.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рубеж ускорил распад прежних политических связей и сделал зависимость княжеств от Орды долговременной.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датировка начала монгольского нашествия на Северо-Восточную Русь.
</a:t>
            </a:r>
            <a:endParaRPr lang="en-US" sz="6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1237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началом масштабного монгольского вторжения на Русь.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обмена к договору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дипломатия соединяла торговлю, военную силу и политический расчёт.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религиозных мира определяли, с кем Русь говорила на языке веры, права и культурных норм.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характеристика религиозной карты Восточной Европы.
</a:t>
            </a:r>
            <a:endParaRPr lang="en-US" sz="6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крупных конфессиональных круга окружали Русь в Средние века.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внешние связи меняли материальную культуру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как соединение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Каменное зодчество Руси унаследовало византийскую логику пространства: купол, храмовый центр и торжественный интерьер. При этом местные мастера приспосабливали образцы к собственным строительным возможностям и вкусам, создавая узнаваемый русский вариант церковной архитектуры.
</a:t>
            </a:r>
            <a:endParaRPr lang="en-US" sz="791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степи и Востока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ремесле особенно заметны восточные влияния: новые способы обработки металла, формы оружия и детали конского снаряжения. Такие заимствования приходили не в готовом виде, а через длительный обмен с кочевым миром и восточными рынками.
</a:t>
            </a:r>
            <a:endParaRPr lang="en-US" sz="873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образцы в 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торговлю и династические связи в русскую среду попадали ткани, украшения и художественные мотивы из Центральной и Западной Европы. Эти вещи не просто украшали быт, а показывали включённость Руси в широкий международный обмен.
</a:t>
            </a:r>
            <a:endParaRPr lang="en-US" sz="873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31069"/>
            <a:ext cx="7368000" cy="11593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каждый регион давал Руси разные ресурсы, а вместе они формировали её политический и культурный выбор.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направлений контактов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не копировала один центр, а сочетала несколько моделей одновременно: это усиливало её гибкость и историческую устойчивость.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сравнение основных внешних направлений Руси в Средние века.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крупные цивилизационные зоны сходились вокруг Руси, и именно это пограничное положение делало её не повторением соседей, а самостоятельным историческим пространством.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Обобщающая характеристика положения Руси между Европой, Византией и Азией.
</a:t>
            </a:r>
            <a:endParaRPr lang="en-US" sz="6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цивилизационные зоны Русь соединяла и перерабатывала в собственную традицию.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связях Руси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была не второстепенным фоном, а основой устойчивости городов и княжеской власти. Через неё Русь получала доходы, серебро и доступ к дальним рынкам.
</a:t>
            </a:r>
            <a:endParaRPr lang="en-US" sz="982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Легитимность и вера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связывала политическую власть с международным признанием. Принятие христианства включило Русь в более широкий культурный мир и изменило язык власти, письма и летописания.
</a:t>
            </a:r>
            <a:endParaRPr lang="en-US" sz="898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Степной фактор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была одновременно угрозой и каналом контакта. Через неё проходили конфликты, союзы, обмен дарами и военный опыт, который влиял на княжескую политику.
</a:t>
            </a:r>
            <a:endParaRPr lang="en-US" sz="968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культурных полюса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Византия задавали разные ориентиры: одна — в сфере дипломатии и династий, другая — в сфере культуры и религии. Русь соединила их в собственную модель развития.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на перекрёстке миров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Руси в Средние века лучше всего понимается как история связей: именно на перекрёстке путей, веры и политики формировались её сила, культура и самостоятельность.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2026-07-26T05:44:59Z</dcterms:created>
  <dcterms:modified xsi:type="dcterms:W3CDTF">2026-07-26T05:44:59Z</dcterms:modified>
</cp:coreProperties>
</file>