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Митохондрии, пластиды, включения: значение и роль в клетке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органеллы клетки—энергия, синтез и запас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пластиды были впервые выявлены в конце XIX — начале XX века. Их изучение открыло новые горизонты в понимании клеточных процессов и развития биологии.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значение органелл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митохондрий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с кристами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покрыты двумя мембранами: гладкой наружной и складчатой внутренней, формирующей кристы. Кристы увеличивают площадь для биохимических реакций.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и генетический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пространство митохондрий заполнено матриксом, содержащим кольцевую ДНК и собственные рибосомы, что позволяет синтезировать ряд белков автономно.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митохондрий в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этих органелл варьируется от сотен до тысяч в зависимости от метаболической активности, отражая энергетические потребности клетки.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имеют двойную мембрану и собственную ДНК. Внутри находятся тилакоиды с хлорофиллом — пигментом зеленого цвета, важным для фотосинтеза.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фотосинтетические центры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пластиды содержат каротиноиды, отвечающие за яркую окраску плодов и цветков, что способствует привлечению опылителей.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и пигментное разнообразие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лишены пигментов и специализируются на накоплении запасных веществ, таких как крахмал, липиды и белки, обеспечивая питательный резерв.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— резервуары веществ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структура пластид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биохимические функции митохондрий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энергией, синтезируя ATP посредством окислительного фосфорилирования в дыхательной цепи.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обмене аминокислот, обеспечивая клетки строительными блоками белков и других биомолекул.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регулируют процесс апоптоза, контролируя жизненный цикл клеток и предотвращая повреждения тканей.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 играют роль в обмене ионов кальция, важном для внутриклеточной сигнализации и метаболизма.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обеспечивают яркую окраску, способствуя привлечению опылителей и распространению семян для размножения.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преобразуют световую энергию в химическую через фотосинтез, поддерживая жизнедеятельность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аккумулируют питательные вещества — крахмал, липиды и белки — являющиеся источником энергии при прорастании.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пластид в клеточных процессах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13869"/>
            <a:ext cx="4152000" cy="19905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Campbell Biology, 2020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технические и функциональные различия и сходства между митохондриями и пластидами.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органеллы имеют собственные геномы и эволюционные корни в эндосимбиозе.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митохондрий и пластид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эндосимбиоза: происхождение органелл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пластиды возникли из свободноживущих прокариот, интегрированных в клетки предков эукариот.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кольцевой ДНК указывает на их древнюю автономность и самостоятельное происхождение.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объясняется процессом поглощения прокариотов клеткой-хозяином.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бинарного деления органелл сохраняет их независимость в клеточном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клетки,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митохондрий коррелирует с энергозатратами типов тканей, отражая функциональные различия.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митохондрий в мышцах обусловлена их потребностью в постоянном энергетическом обеспечении.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митохондрий в клетках 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фотосинтеза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и синтез сахаров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фаза, называемая циклом Кальвина, использует ATP и НАДФ•Н для преобразования углекислого газа в глюкозу — источник энергии и структурный элемент.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и преобразование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световой фазе фотосистемы тилакоидов захватывают свет, синтезируя ATP и стратегический переносчик НАДФ•Н для последующих реакций.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хромопластов в жизнедеятельности растений
</a:t>
            </a:r>
            <a:endParaRPr lang="en-US" sz="2365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Каротиноиды в хромопластах действуют как антиоксиданты, защищая клетки плодов и цветков от повреждения свободными радикалами и ультрафиолетовым излучением.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Антиоксидантная защита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хромопластов повышает видимость растений для опылителей и животных, обеспечивая эффективное опыление и расселение семян, способствуя размножению и выживанию видов.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опылении и распространении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содержат каротиноиды, придающие растениям жёлтые, оранжевые и красные оттенки, что важно для привлечения насекомых-опылителей и животных, способствующих распространению семян.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плодов и цветков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выполняют функцию накопления запаса питательных веществ, таких как крахмал в клубнях картофеля, обеспечивая энергетический резерв для развития растений.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аккумулируют липиды в семенах подсолнечника, обеспечивая источник энергии для прорастающих зародышей в условиях отсутствия фотосинтеза.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лейкопласты накапливают белки в семенах гороха и могут трансформироваться в хлоропласты при воздействии света, поддерживая адаптивные функции клетки.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лейкопластов и примеры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Включения: определение и примеры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жира в жировых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жировой ткани животных включения представлены каплями жира, которые служат резервом энергии. При необходимости они мобилизуются для обеспечения организма топливом и теплом.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Гранулы гликогена в мышцах и печени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Гликогеновые гранулы аккумулируются в мышечных и печёночных клетках, выполняя функцию быстрого источника глюкозы для поддержания энергетического обмена при физической нагрузке.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оксалата кальция в 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кристаллы оксалата кальция образуются как побочные продукты обмена. Они играют роль защиты от хищников и регулирования ионного баланса.
</a:t>
            </a:r>
            <a:endParaRPr lang="en-US" sz="10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цитологических исследований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типы включений в растениях, животных и грибах, отражая адаптивные метаболические особенности каждого царства.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Включения обеспечивают специализированные функции запасания и защиты, отражающие эволюционные адаптации разных групп организмов.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включений в разных организмах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и пластидная ДНК имеют кольцевую форму и способны к автономному реплицированию, что поддерживает независимый синтез ключевых белков в органеллах.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автономность, большинство белков митохондрий и пластид синтезируется на рибосомах цитоплазмы и транспортируется в органеллы для выполнения функций.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геномах митохондрий и пластид могут вызывать наследственные заболевания у животных и влиять на фенотипические особенности растений, включая окраску и фотосинтетическую активность.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митохондрий и пластид: особенности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цикл клетки: роль митохондрий и пластид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биохимические этапы фотосинтеза и клеточного дыхания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количества митохондрий и пластид в клетках
</a:t>
            </a:r>
            <a:endParaRPr lang="en-US" sz="231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митохондрий возрастает при повышенных энергетических требованиях, таких как интенсивные физические нагрузки или активное деление клеток, обеспечивая дополнительный запас АТФ.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обладают способностью трансформироваться из одного типа в другой: лейкопласты при освещении преобразуются в хлоропласты, повышая фотосинтетическую активность.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созревании плодов хлоропласты могут переходить в хромопласты, что сопровождается изменением пигментного состава и цветом, влияющим на биологические процессы.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 и преобразования органелл осуществляются через генетические и метаболические механизмы, обеспечивая адаптацию клеток к меняющимся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и пластидные заболевания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патологии, например миопатия и синдром Лебера, связаны с нарушением функции дыхательной цепи, что приводит к ослаблению клеточного энергетического обмена и серьезным симптомам.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дефекты в пластидной функции проявляются в альбинизме и аномалиях окраски плодов, что негативно влияет на фотосинтез и репродуктивную способность, имея наследственный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с пластидным геномом способствуют выведению агрокультур с особыми качествами, расширяя возможности селекции и повышения пищевой ценности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митохондрий и пластид позволяют создавать трансгенные растения с улучшенной устойчивостью к стрессам и повышенной продуктивностью.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знания о митохондриальных заболеваниях помогают разработать диагностические и терапевтические методы для лечения наследственных и приобретённых болезней.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изучения органелл для современной биотехнологии
</a:t>
            </a:r>
            <a:endParaRPr lang="en-US" sz="2222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исследований органелл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митохондрий, пластид и включений раскрывает фундаментальные механизмы клеточного метаболизма и открывает новые пути для развития медицины, сельского хозяйства и биотехнологии в будущем.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2026-05-10T01:17:32Z</dcterms:created>
  <dcterms:modified xsi:type="dcterms:W3CDTF">2026-05-10T01:17:32Z</dcterms:modified>
</cp:coreProperties>
</file>