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государства Греции: Крит и Микены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 мир первых греческих царств и дворцов.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центры власти в Эгейском мире
</a:t>
            </a:r>
            <a:endParaRPr lang="en-US" sz="2565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 и Микены возникли в бронзовом веке и стали ранними центрами власти в Греции. Один островной, другой материковый, они по-разному использовали море, крепости и ремесло, но оба определили начало греческой истории.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443207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 жизнь людей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5877982" y="2090562"/>
            <a:ext cx="2019639" cy="94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Разделённая Греция
</a:t>
            </a:r>
            <a:pPr algn="l" indent="0" marL="0">
              <a:lnSpc>
                <a:spcPct val="100000"/>
              </a:lnSpc>
              <a:buNone/>
            </a:pPr>
            <a:r>
              <a:rPr lang="en-US" sz="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Больших равнин в Греции было мало, поэтому объединить всю территорию в одно государство было трудно. Люди жили в отдельных центрах, где власть, хозяйство и оборона сосредотачивались вокруг дворца или крепости.
</a:t>
            </a:r>
            <a:endParaRPr lang="en-US" sz="955" dirty="0"/>
          </a:p>
        </p:txBody>
      </p:sp>
      <p:sp>
        <p:nvSpPr>
          <p:cNvPr id="11" name="Text 2"/>
          <p:cNvSpPr txBox="1"/>
          <p:nvPr/>
        </p:nvSpPr>
        <p:spPr>
          <a:xfrm>
            <a:off x="3231992" y="2090562"/>
            <a:ext cx="2019639" cy="94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Микены на холмах
</a:t>
            </a:r>
            <a:pPr algn="l" indent="0" marL="0">
              <a:lnSpc>
                <a:spcPct val="100000"/>
              </a:lnSpc>
              <a:buNone/>
            </a:pPr>
            <a:r>
              <a:rPr lang="en-US" sz="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Микены располагались на материке среди гор и холмов. Такое положение облегчало защиту поселения, поэтому жители строили укрепления и полагались не только на торговлю, но и на военную силу.
</a:t>
            </a:r>
            <a:endParaRPr lang="en-US" sz="1072" dirty="0"/>
          </a:p>
        </p:txBody>
      </p:sp>
      <p:sp>
        <p:nvSpPr>
          <p:cNvPr id="12" name="Text 3"/>
          <p:cNvSpPr txBox="1"/>
          <p:nvPr/>
        </p:nvSpPr>
        <p:spPr>
          <a:xfrm>
            <a:off x="594955" y="2090563"/>
            <a:ext cx="2019600" cy="942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 и море
</a:t>
            </a:r>
            <a:pPr algn="l" indent="0" marL="0">
              <a:lnSpc>
                <a:spcPct val="100000"/>
              </a:lnSpc>
              <a:buNone/>
            </a:pPr>
            <a:r>
              <a:rPr lang="en-US" sz="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 имел мягкий климат, плодородные долины и удобные гавани. Это помогало земледелию, рыболовству и морским поездкам, а поселения быстро богатели благодаря обмену с соседями.
</a:t>
            </a:r>
            <a:endParaRPr lang="en-US" sz="1072" dirty="0"/>
          </a:p>
        </p:txBody>
      </p:sp>
      <p:sp>
        <p:nvSpPr>
          <p:cNvPr id="13" name="Text 4"/>
          <p:cNvSpPr txBox="1"/>
          <p:nvPr/>
        </p:nvSpPr>
        <p:spPr>
          <a:xfrm>
            <a:off x="8435340" y="4482077"/>
            <a:ext cx="326431" cy="1846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Кносский дворец — центр минойского Крита
</a:t>
            </a:r>
            <a:endParaRPr lang="en-US" sz="2338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правителей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Кносс был главным дворцовым центром Крита. Здесь находилась власть минойских правителей, которые управляли окрестными землями, ремесленниками и запасами продовольствия.
</a:t>
            </a:r>
            <a:endParaRPr lang="en-US" sz="1282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 и мастерские
</a:t>
            </a:r>
            <a:pPr algn="l" indent="0" marL="0">
              <a:lnSpc>
                <a:spcPct val="100000"/>
              </a:lnSpc>
              <a:buNone/>
            </a:pPr>
            <a:r>
              <a:rPr lang="en-US" sz="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дворце были большие залы, склады, мастерские и помещения для обрядов. В них хранили зерно, масло и вино, а также изготавливали и учитывали нужные товары.
</a:t>
            </a:r>
            <a:endParaRPr lang="en-US" sz="1284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Хозяйственный учет
</a:t>
            </a:r>
            <a:pPr algn="l" indent="0" marL="0">
              <a:lnSpc>
                <a:spcPct val="100000"/>
              </a:lnSpc>
              <a:buNone/>
            </a:pPr>
            <a:r>
              <a:rPr lang="en-US" sz="3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служил не только резиденцией, но и административным центром. Писцы записывали, сколько запасов поступило, что выдали ремесленникам и какие продукты нужно распределить дальше.
</a:t>
            </a:r>
            <a:endParaRPr lang="en-US" sz="1303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о лабиринте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Кноссом связаны предания о Минотавре и лабиринте. Эти мифы показывают, насколько сильным и загадочным казался дворец людям более поздних времен.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Минойцы и морская торговля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Опытные мореходы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Крита умели строить суда и уверенно ходили по морским путям. Море соединяло остров с Египтом, Кипром, Сирией и материковой Грецией.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433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вывозили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Критяне отправляли за море масло, вино, керамику и изделия ремесленников. Эти товары ценились в других странах за качество и аккуратное изготовление.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400975" y="3243000"/>
            <a:ext cx="2853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привозили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обмен минойцы получали металлы и другие необходимые материалы. Особенно важными были предметы, которые нельзя было легко добыть на самом острове.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68300" y="3243000"/>
            <a:ext cx="2814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через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 сделали Крит богатым и влиятельным. Чем больше товаров проходило через остров, тем сильнее становились дворцы, ремесло и власть правителей.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археологическим и историческим данным о морских контактах Крита в бронзовом веке
</a:t>
            </a:r>
            <a:endParaRPr lang="en-US" sz="902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1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 Крита в Восточном Средиземноморье
</a:t>
            </a:r>
            <a:endParaRPr lang="en-US" sz="1914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помогала минойцам получать металлы, которых на острове не хватало, и расширять влияние далеко за пределы Крита.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связи были направлены в ближайшие и наиболее богатые центры обмена, прежде всего к материковой Греции и Египту.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искусство минойцев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Святилища и обряды
</a:t>
            </a:r>
            <a:pPr algn="l" indent="0" marL="0">
              <a:lnSpc>
                <a:spcPct val="100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минойцев важное место занимали святилища и ритуалы. Люди обращались к богам и богиням, а важные церемонии, вероятно, были связаны с дворцами и священными местами.
</a:t>
            </a:r>
            <a:endParaRPr lang="en-US" sz="1280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искусстве часто появлялись морские мотивы, цветы, рыбы и дельфины. Такие рисунки показывают, насколько тесно жизнь критян была связана с морем и окружающим миром.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 через быка
</a:t>
            </a:r>
            <a:pPr algn="l" indent="0" marL="0">
              <a:lnSpc>
                <a:spcPct val="100000"/>
              </a:lnSpc>
              <a:buNone/>
            </a:pPr>
            <a:r>
              <a:rPr lang="en-US" sz="3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занимали сцены прыжков через быка. Они, вероятно, имели не только спортивный, но и ритуальный смысл, связанный с верованиями минойцев.
</a:t>
            </a:r>
            <a:endParaRPr lang="en-US" sz="1379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фрески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Крита отличались живыми движениями фигур, светлыми красками и вниманием к деталям. Они помогают увидеть, каким красочным и необычным был мир минойского искусства.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ученые читают следы древнего Крита
</a:t>
            </a:r>
            <a:endParaRPr lang="en-US" sz="248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Табличка из дворца
</a:t>
            </a:r>
            <a:pPr algn="l" indent="0" marL="0">
              <a:lnSpc>
                <a:spcPct val="90000"/>
              </a:lnSpc>
              <a:buNone/>
            </a:pPr>
            <a:r>
              <a:rPr lang="en-US" sz="34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3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глиняной табличке видны короткие знаки, выдавленные для учета запасов. Такие записи находят в дворцовых центрах Крита, где нужно было точно знать, сколько зерна, масла и скота хранится в хозяйстве. Именно из подобных табличек ученые узнают о повседневной работе дворца.
</a:t>
            </a:r>
            <a:endParaRPr lang="en-US" sz="1040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молчит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письмо А до сих пор не прочитано полностью, хотя знаки тщательно изучаются. Это делает его особенно загадочным: мы знаем, что им пользовались для хозяйственных записей, но не можем точно прочесть все слова и фразы, как обычный текст.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Учет дворцового хозяйства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показывают, что дворцы управляли не только жизнью правителей, но и большим хозяйством вокруг них. Писцы отмечали поступления и выдачи продуктов, а также труд ремесленников, чтобы дворец мог работать без перебоев.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ученые читают следы древнего Крита
</a:t>
            </a:r>
            <a:endParaRPr lang="en-US" sz="248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443207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минойская цивилизация ослабла
</a:t>
            </a:r>
            <a:endParaRPr lang="en-US" sz="2529" dirty="0"/>
          </a:p>
        </p:txBody>
      </p:sp>
      <p:sp>
        <p:nvSpPr>
          <p:cNvPr id="10" name="Text 1"/>
          <p:cNvSpPr txBox="1"/>
          <p:nvPr/>
        </p:nvSpPr>
        <p:spPr>
          <a:xfrm>
            <a:off x="5877982" y="2090562"/>
            <a:ext cx="2019639" cy="94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минойские дворцы потеряли прежнее значение, и на Крите постепенно усилились новые силы. Это стало важным переломом в истории острова и всего Эгейского мира.
</a:t>
            </a:r>
            <a:endParaRPr lang="en-US" sz="1072" dirty="0"/>
          </a:p>
        </p:txBody>
      </p:sp>
      <p:sp>
        <p:nvSpPr>
          <p:cNvPr id="11" name="Text 2"/>
          <p:cNvSpPr txBox="1"/>
          <p:nvPr/>
        </p:nvSpPr>
        <p:spPr>
          <a:xfrm>
            <a:off x="3231992" y="2090562"/>
            <a:ext cx="2019639" cy="94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Разрушения и ослабление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катастрофы могли начаться землетрясения, пожары и перебои в хозяйстве. Дворцы, склады и мастерские пострадали, а прежняя система управления стала менее устойчивой.
</a:t>
            </a:r>
            <a:endParaRPr lang="en-US" sz="1072" dirty="0"/>
          </a:p>
        </p:txBody>
      </p:sp>
      <p:sp>
        <p:nvSpPr>
          <p:cNvPr id="12" name="Text 3"/>
          <p:cNvSpPr txBox="1"/>
          <p:nvPr/>
        </p:nvSpPr>
        <p:spPr>
          <a:xfrm>
            <a:off x="594955" y="2090563"/>
            <a:ext cx="2019600" cy="942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Извержение Тиры
</a:t>
            </a:r>
            <a:pPr algn="l" indent="0" marL="0">
              <a:lnSpc>
                <a:spcPct val="100000"/>
              </a:lnSpc>
              <a:buNone/>
            </a:pPr>
            <a:r>
              <a:rPr lang="en-US" sz="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 главных причин упадка считают сильное извержение вулкана на острове Тира около 1600 года до н. э. Оно могло вызвать огромные волны и нарушить жизнь на Крите.
</a:t>
            </a:r>
            <a:endParaRPr lang="en-US" sz="1072" dirty="0"/>
          </a:p>
        </p:txBody>
      </p:sp>
      <p:sp>
        <p:nvSpPr>
          <p:cNvPr id="13" name="Text 4"/>
          <p:cNvSpPr txBox="1"/>
          <p:nvPr/>
        </p:nvSpPr>
        <p:spPr>
          <a:xfrm>
            <a:off x="8435340" y="4482077"/>
            <a:ext cx="326431" cy="1846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18" y="1175595"/>
            <a:ext cx="481895" cy="4283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27083" y="1160879"/>
            <a:ext cx="343286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Микены — крепость ахейских царей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царя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Микены были центром ахейцев, грекоязычных племён материковой Греции. Главная власть принадлежала царю и знати, которые управляли землёй, людьми и военными силами.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Неприступные стены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окружали мощные стены из огромных каменных блоков. Такие укрепления защищали жителей и показывали, насколько большое значение микенцы придавали обороне.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правителей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Оружие, украшения и богатые погребения свидетельствуют о высоком положении микенской знати. Эти находки помогают понять, как правители демонстрировали своё могущество.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Гробницы и 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микенских гробницах археологи находят маски, керамику и другие ценные предметы. Они показывают, что люди верили в особый статус умерших и сохраняли память о них.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 больше опирался на море и дворцовое хозяйство, а Микены — на крепость, власть царя и военную силу.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археологии и истории Эгейского мира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отличались и что общего было у двух ранних государств Греции: островной Крит и материковые Микены.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Крита и Микен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6085" y="1088975"/>
            <a:ext cx="3696624" cy="39348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Львиные ворота и крепость Микен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594949" y="1471836"/>
            <a:ext cx="1953300" cy="14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вход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Львиные ворота вели в крепость Микен и служили не только проходом, но и символом власти. Их массивные камни сразу показывали, насколько неприступным считалось это место.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134224" y="1471836"/>
            <a:ext cx="1926600" cy="14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над входом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проходом помещён рельеф с двумя львицами. Такое изображение подчеркивало силу правителей и делало ворота торжественными, почти как знак царской защиты города.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0525" y="3572725"/>
            <a:ext cx="3596100" cy="101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Достижение строителей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Сооружение Львиных ворот свидетельствует о высоком уровне микенского строительства. Для такого памятника требовались точный расчёт, опыт мастеров и умение работать с огромными каменными блоками.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 Микенах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дворец управлял людьми, запасами и военными действиями в микенском государстве.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XVI–XIII вв.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письмо Б использовали во дворцовых центрах Микен, Кносса и Пилоса. На глиняных табличках записывали хозяйственные сведения и распределение имущества.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в XX веке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учёные сумели прочитать это письмо. Оказалось, что оно передавало ранний греческий язык, а не какой-то неизвестный язык древности.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записывали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Таблички содержали сведения об овцах, зерне, масле, металле и других запасах. Благодаря им историки узнали, как работал дворцовый учёт.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письмо Б и хозяйственный учет
</a:t>
            </a:r>
            <a:endParaRPr lang="en-US" sz="2458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из микенских гробниц; обобщённые данные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находят в микенских гробницах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находок помогает понять, чем гордились микенские правители и какие вещи считались особенно ценными в их мире.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оружия и золота говорит о богатстве знати, военном статусе и представлениях о загробной 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Микен и конец бронзового века
</a:t>
            </a:r>
            <a:endParaRPr lang="en-US" sz="2669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11204" y="1280387"/>
            <a:ext cx="2348100" cy="16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дворцов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1200 года до н. э. многие микенские дворцы пострадали от пожаров и нападений. Вместе с ними были разрушены центры управления и хранения запасов.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12533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катастрофы сократилась торговля, исчезли привычные связи между городами, а население стало жить беднее. Сложная дворцовая система уже не могла восстановиться в прежнем виде.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13862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исчезло и письмо, которым пользовались писцы. Начался тёмный век, когда письменных источников стало очень мало, а история региона известна хуже, чем раньше.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объединяло Крит и Микены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Дворцовые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на Крите, и в Микенах важнейшую роль играли дворцы. Они были не просто жильём правителей, а центрами управления, хранения запасов и организации труда.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и ремёсла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цивилизации нуждались в писцах, ремесленниках и работниках. В дворцовых мастерских создавали керамику, ткани, украшения и другие нужные вещи для жизни и обмена.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будущей Греции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Крита и Микен не исчез бесследно. Он стал важной частью ранней греческой культуры, на которой позже выросли новые города и традиции.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этот период Крит и Микены были самыми ранними государствами Эгейского мира.
</a:t>
            </a:r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хронология цивилизаций Эгейского бронзового века
</a:t>
            </a:r>
            <a:endParaRPr lang="en-US" sz="1138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эту эпоху Крит больше опирался на торговлю и море, а Микены — на крепость, войско и власть царя.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2000–1200 гг. до н. э.
</a:t>
            </a:r>
            <a:endParaRPr lang="en-US" sz="3554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Крита и Микен по данным археологии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достижения древнейших государств Греции
</a:t>
            </a:r>
            <a:endParaRPr lang="en-US" sz="195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оба государства внесли вклад в развитие хозяйства и управления, но делали это по-разному.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 сильнее выделялся торговлей и дворцовой культурой, а Микены — укреплениями и военной организацией.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 и Микены: начало греческой истории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 и Микены стали первыми известными государствами Греции. Они оставили дворцы, письмо, искусство и мифы, с которых начинается история древнегреческой цивилизации.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2026-06-01T01:24:58Z</dcterms:created>
  <dcterms:modified xsi:type="dcterms:W3CDTF">2026-06-01T01:24:58Z</dcterms:modified>
</cp:coreProperties>
</file>