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длины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измеряли длину до появления метров и сантиметров?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узнавали длину без линейки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длину мерили пальцами, ладонями и шагами. Это помогало в быту, но у разных людей получались разные ответы. Позже появились одинаковые меры, чтобы всем было понятно и удобно.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18–20 см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составляет пядь в среднем.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старинных русских мерах длины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мера удобна для маленьких предметов и коротких отрезков ткани.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— мера от руки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понимали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— это расстояние от локтя до конца среднего пальца. Такая мера была связана с телом человека, поэтому её легко было представить без приборов.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её применяли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локтем часто измеряли ткань. Покупатель и продавец могли быстро понять длину, хотя у разных людей локоть был немного разным.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 см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такой длины был аршин.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старинных русских мерах длины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Аршином удобно измеряли ткань, верёвки и доски. Эта мера была очень известной и даже осталась в русском языке.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 13 см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составляла обычная сажень.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старинных русских мерах длины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Ею измеряли дома, колодцы и большие участки земли. Когда предмет был длинным, сажень помогала лучше, чем маленькие меры.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км 66 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было в одной версте.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старинных русских мерах длины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мерой считали путь между деревнями, станциями и городами. Слово «верста» звучит очень длинно — почти как сама дорога.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меры длины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простых мер тела к точной метрической системе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старинные меры были неточными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ладонь, рука и шаг немного разные. Поэтому одна и та же мера могла получиться короче или длиннее, чем у другого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торговле и строительстве из-за этого легко возникали споры. Когда важна точность, всем нужны одинаковые и понятные размеры.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со временем люди выбрали метры и сантиметры. Эти меры не зависят от роста, возраста и силы шага.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пядей во лбу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очень умном человеке. В этой пословице старинная мера звучит весело и необычно, как будто знания можно измерить ладошкой.
</a:t>
            </a:r>
            <a:endParaRPr lang="en-US" sz="1564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горшка два вершка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описывает совсем маленького ребёнка или крошечный рост. Она напоминает о старых мерах и помогает языку звучать образно и забавно.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Мерить на свой аршин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человеке, который судит обо всём только по себе. На картинке легко представить старую лавку, героя сказки и простую измерительную ленту.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в пословицах и сказках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и современные единицы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Пядь — совсем маленькая мера. Она примерно равна 18–20 сантиметрам, поэтому её удобно сравнить с шириной ладони и короткими предметами в доме.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уже длиннее пяди и обычно составляет около 38–46 сантиметров. Этой мерой можно представить длину ткани, которую продавали на рынке.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Аршин был ещё больше и равнялся примерно 71 сантиметру. Если сравнить его с линейкой, получится почти целый большой отрезок для измерения товаров.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Сажень и верста показывают, как старинные меры становились всё крупнее. Сажень — около 2,13 метра, а верста — примерно 1,06 километра.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старинные меры использовали чаще всего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старинные меры помогали быстро измерять ткань, ленты и верёвки. Покупателю было важно сразу понять, сколько товара он берёт, без долгих подсчётов.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 ими проверяли доски, палки и другие материалы для работы. Мастеру нужно было знать длину быстро, чтобы не ошибиться при изготовлении вещи.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стройках и при измерении земли старинные меры тоже были очень полезны. Они помогали оценить дома, участки и расстояния там, где нельзя было обойтись без 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запоминали старые 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Пядь и 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Пядь легко представить, если раздвинуть большой и указательный пальцы. Такое сравнение было понятным даже детям. Достаточно взглянуть на свою ладонь, и маленькая мера сразу оживает перед глазами.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Локоть, сажень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связывали с рукой, а сажень — с размахом рук человека. Версту же запоминали через длинный путь. На рисунке можно показать человека и подписать части тела рядом с каждой мерой.
</a:t>
            </a:r>
            <a:endParaRPr lang="en-US" sz="13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старинные меры исчезли из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были удобны тогда, когда под рукой не было линейки. Но они зависели от человека, а значит, у каждого получались свои размеры.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 и сантиметры оказались точнее и одинаковыми для всех людей. Это сделало измерения понятными и удобными в любой школе, магазине и мастерской.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ребёнка, взрослого и высокого человека одна и та же мера могла отличаться. Из-за этого в торговле и строительстве появлялись ошибки и споры.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меры помогли работать быстрее и спокойнее. Если размер записан точно, его легко проверить, повторить и использовать без лишних догадок.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измеряли предмет в старину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способ измерения длины показывал цепочку простых действий: от выбора предмета до подбора подходящей меры.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старых мерах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Аршин в торговле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Аршин особенно часто использовали при продаже тканей. С его помощью можно было быстро показать покупателю нужную длину и сразу перейти к следующему отрезу.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Верста и дальняя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«верста» связано с длинным путём, поэтому оно звучит так протяжно. В старых рассказах им часто обозначали расстояние между городами и деревнями.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часто встречаются в сказках, пословицах и старых рассказах. Они делают текст живым и помогают почувствовать, как люди говорили много лет назад.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напоминают, что раньше люди измеряли мир без современных приборов. Сейчас они живут в языке, а это почти как маленькое путешествие во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в музее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витрине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легко заметить деревянные линейки, мерные палочки и старые купеческие вещи. Они выглядят просто, но именно так люди когда-то измеряли длину и вели торговлю.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музей помогает понять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такие предметы, старинные меры становятся понятнее. Витрина, старая лавка и вещи из прошлого помогают представить, как жили мастера и покупатели.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5890" y="2135780"/>
            <a:ext cx="34631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Пядь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Пядь — маленькая мера длины. Её удобно представить по ладони и пальцам, поэтому она подходила для коротких предметов и небольших отрезков ткани.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и аршин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и аршин были полезны для ткани, верёвок и досок. Они уже длиннее пяди, поэтому помогали измерять вещи в торговле и мастерской.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Сажень — большая мера, связанная с размахом рук. Ею измеряли дома, колодцы и большие участки земли, когда коротких мер уже не хватало.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Верста нужна была для очень длинных расстояний. Ею отмечали путь между сёлами, станциями и городами, где шаги уже не могли помочь.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выбрать самую маленькую меру, вспоминаем пядь. Она подходит для коротких предметов и измеряется совсем небольшой ладонью.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больше пяди, потому что его длина связана с рукой человека. Этой мерой удобно мерить ткань и другие длинные вещи.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Аршин ещё длиннее локтя. Он был очень полезен в торговле, особенно когда нужно было быстро отмерить ткань или верёвку.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Сажень и верста — самые большие меры в нашем списке. Сажень помогает измерять крупные предметы, а верста — длинные дороги.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проекта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меры длины помогают понять, как люди измеряли мир до метров и сантиметров. Они сохранились в языке, книгах и музеях и до сих пор учат нас внимательности.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2026-05-20T13:23:07Z</dcterms:created>
  <dcterms:modified xsi:type="dcterms:W3CDTF">2026-05-20T13:23:07Z</dcterms:modified>
</cp:coreProperties>
</file>