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доктора Рагина в повести А. П. Чехова «Палата №6»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равнодушие и самообман превращают мысль в нравственное поражение?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мир уездной России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«Палате №6» Чехов показывает провинциальную действительность без прикрас: бедную больницу, бюрократическую косность и привычку к чужой боли. Через точную бытовую деталь он раскрывает нравственный выбор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доктор Андрей Ефимыч Рагин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Рагин — главный врач больницы, образованный и внешне спокойный человек, который предпочитает размышления прямому действию и постепенно отстраняется от повседневной ответственности.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много читает, рассуждает о жизни и страдании, но эти знания не превращаются в помощь больным. Ум героя существует отдельно от живого человеческого участия.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Рагина не в недостатке интеллекта, а в утрате нравственной энергии. Он понимает чужую боль, но соглашается с ней как с чем-то неизменным.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духовной капитуляции Рагина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Рагин убеждает себя, что страдание — обычное свойство жизни, а значит, сопротивляться ему бессмысленно. Так философия начинает подменять совесть.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спокойно принимает запущенность больницы, хотя видит грязь, бедность и беспорядок. Привычка мириться с плохим становится формой морального отказа.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врач он обязан защищать больных, но выбирает внутреннее удобство вместо долга. Его молчание звучит убедительно, однако ведёт к бездействию.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рассуждения Рагина перестают быть поиском истины. Они превращаются в удобное оправдание пассивности, в котором исчезает ответственность перед людьми.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Палата №6 как символ несвободы и унижения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где человеку не дают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Палата №6 выглядит как закрытое пространство, в котором больной лишён достоинства и права быть услышанным. Сырость, теснота и бедность создают ощущение жизни, сведённой к существованию без надежды и уважения.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Быт, ставший знаком жестокости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 не только помещение, но и атмосферу вокруг него: грубость, страх и равнодушие. В такой среде чужая боль становится привычной, а насилие воспринимается как часть порядка.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общества без сострадания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палаты выходит за пределы больницы и превращается в метафору человеческого мира, где нет милосердия. Там, где отсутствует сочувствие, унижение становится нормой, а несвобода — повседневностью.
</a:t>
            </a:r>
            <a:endParaRPr lang="en-US" sz="10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15076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Громов как нравственный контраст Рагину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правота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словах слышен протест против насилия и унижения. Громов не примиряется со злом, даже когда кажется слабым и беспомощным.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Острая реакция на несправедливость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Громов болезненно переживает унижение и ложь, потому его поведение кажется окружающим странным. Но именно эта ранимость делает его живым свидетелем человеческой боли.
</a:t>
            </a:r>
            <a:endParaRPr lang="en-US" sz="1121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 Рагиным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Громова Рагин выглядит внешне уравновешенным, но внутренне опустошённым. Спокойствие врача оказывается не силой, а духовной усталостью и отстранённостью.
</a:t>
            </a:r>
            <a:endParaRPr lang="en-US" sz="11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равнодушие Рагина приводит к трагедии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причин и следствий в развитии героя по ходу повести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нравственное падение героя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Рагин теряет себя не сразу: каждое новое отступление кажется мелким и почти незаметным.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герой отказывается действовать, тем быстрее растёт его духовная зависимость от обстоятельств.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«Палата №6»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Рагина как самообман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Рагин принимает терпение за мудрость и считает, что спокойное отношение к страданию само по себе делает человека выше обстоятельств. На деле это лишь удобная поза.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взгляды напоминают искажённый стоицизм: он говорит о внутренней свободе, но не помогает тем, кто страдает рядом. Теория существует отдельно от сочувствия.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что такая философия особенно привлекательна для человека, который не хочет трудных решений. Она освобождает от действия, но не от вины.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Рагина и Громова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героев помогает увидеть, где у Чехова проходит граница между внешней силой и нравственной правдой.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устойчивее выглядит Рагин, но нравственно убедительнее оказывается Громов, потому что он не принимает зло как норму.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«Палата №6»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9951" y="1318279"/>
            <a:ext cx="219629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4249" y="2187159"/>
            <a:ext cx="251004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2426" y="3080964"/>
            <a:ext cx="254651" cy="20372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42426" y="3951122"/>
            <a:ext cx="254651" cy="2037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уездного общества в трагедии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Коллеги без уважения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Сослуживцы видят в Рагине не врача, а удобную фигуру для насмешек. Отсутствие профессиональной солидарности лишает его поддержки и постепенно разрушает его авторитет в глазах окружающих.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Чиновничье равнодушие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Уездные власти не стремятся исправлять беспорядок и бедность больницы. Формальное отношение к делу превращает страдание пациентов в привычный фон, который никто не считает требующим вмешательства.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Слухи вместо сострадания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Рагин становится уязвимым, город быстро переключается на пересуды и подозрения. Чехов показывает, что общество охотно обсуждает чужую слабость, но не умеет защитить человека.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к жестокости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Горожане принимают унижение как норму и перестают замечать боль рядом с собой. Именно эта повседневная черствость делает личную трагедию героя возможной и почти неизбежной.
</a:t>
            </a:r>
            <a:endParaRPr lang="en-US" sz="89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Больница как модель больного общества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Палата, в которой стирается человеческое лицо
</a:t>
            </a:r>
            <a:pPr algn="l" indent="0" marL="0">
              <a:lnSpc>
                <a:spcPct val="115000"/>
              </a:lnSpc>
              <a:buNone/>
            </a:pPr>
            <a:r>
              <a:rPr lang="en-US" sz="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Чеховская больница производит впечатление не лечебного пространства, а места, где человеку отказывают в достоинстве. Теснота, грязь и грубость не только описывают быт, но и отражают нравственное состояние мира вокруг.
</a:t>
            </a:r>
            <a:endParaRPr lang="en-US" sz="1264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«здоровыми» и «больными»
</a:t>
            </a:r>
            <a:pPr algn="l" indent="0" marL="0">
              <a:lnSpc>
                <a:spcPct val="115000"/>
              </a:lnSpc>
              <a:buNone/>
            </a:pPr>
            <a:r>
              <a:rPr lang="en-US" sz="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внешняя нормальность не спасает от духовной болезни. Те, кто находится за пределами палаты, часто оказываются более черствыми и жестокими, чем сами пациенты, а потому диагноз становится нравственным вопросом.
</a:t>
            </a:r>
            <a:endParaRPr lang="en-US" sz="131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благополучие и внутренний распад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устойчивее кажется положение Рагина, тем заметнее его внутренняя пустота и неготовность к действию.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резкий разрыв между социальным статусом и нравственной опорой: внешние признаки успеха не защищают героя от духовного краха.
</a:t>
            </a:r>
            <a:endParaRPr lang="en-US" sz="118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сопоставление образа Рагина по тексту повести А. П. Чехова «Палата №6»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палата становится символом замкнутого мира, где человеческое достоинство постоянно попирается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и художественная структура повести А. П. Чехова «Палата №6»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сосредоточивает трагедию не на громких событиях, а на повторяющихся бытовых деталях. Именно они создают ощущение безысходности и нравственной запущенности.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Рагин становится жертвой собственной позиции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цепочка по сюжету повести А. П. Чехова «Палата №6»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658638"/>
            <a:ext cx="3856200" cy="13099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повести и их смысл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ключевые темы повести раскрывают трагедию героя и общую нравственную проблему произведения.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ответственности связана у Чехова с гуманизмом: знания ценны только тогда, когда они переходят в поступок и защиту слабого.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А. П. Чехова «Палата №6»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Рагина как трагедия интеллигента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Рагин умен, образован и способен понимать чужую боль, но его сочувствие не превращается в действие. Именно этот разрыв между мыслью и поступком становится источником его нравственного поражения.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Рагин не злодей и не жестокий человек в прямом смысле. Его слабость в том, что он принимает удобную позицию наблюдателя и поздно понимает цену собственной пассивности.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привык доверять рассуждениям больше, чем живому чувству ответственности. Чехов показывает, что для интеллигента одного знания недостаточно, если оно не связано с моральной решимостью.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героя состоит в утрате внутренней опоры: ум остаётся, а способность защищать достоинство человека исчезает. Так Чехов предупреждает о бесплодности интеллекта без совести.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звучит современно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легко узнаются в реальной жизни: они касаются школы, семьи, работы и общественных отношений.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остаётся актуальной, потому что говорит не о частном случае, а о вечной ответственности человека перед чужой уязвимостью.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тематическая диаграмма по мотивам повести А. П. Чехова «Палата №6»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авторская мысль Чехова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убеждает, что человеческое достоинство невозможно без сочувствия и готовности отвечать за чужую боль. Красивые рассуждения не заменяют нравственного поступка и не оправдывают бездействие.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утверждает простую, но строгую мысль: человек остаётся человеком только тогда, когда совесть сильнее привычки не замечать зло. В этом и состоит нравственный смысл повести.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Рагин гибнет потому, что слишком долго выбирает покой и самоуспокоение вместо участия. Его судьба показывает: равнодушие сначала ослабляет человека внутренне, а затем делает его беззащитным внешне.
</a:t>
            </a:r>
            <a:endParaRPr lang="en-US" sz="10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трагедии доктора Рагина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Рагина показывает, как равнодушие, принятое за мудрость, разрушает личность изнутри и делает её жертвой собственного выбора. Чехов напоминает: человечность начинается с ответственности.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2026-05-19T21:45:34Z</dcterms:created>
  <dcterms:modified xsi:type="dcterms:W3CDTF">2026-05-19T21:45:34Z</dcterms:modified>
</cp:coreProperties>
</file>