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английском — это слова, тон и уважение к людям.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общаться по-английски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вежливость на английском важна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для упражнений: им пользуются в реальном общении. Вежливые фразы помогают звучать естественно в школе, магазине, транспорте, в гостях и в переписке, а также показывают уважение к собеседнику и его границам.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 английском языке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мягче и звучит уважительно. Его добавляют почти к любому обращению: Can you help me, please? Так речь становится дружелюбнее и не выглядит приказом.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используют, когда хотят поблагодарить за помощь, подарок или услугу. Эта короткая фраза показывает, что человек замечает старание другого и ценит его внимание.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помогает извиниться за ошибку, случайную неловкость или неудобство. В английской речи это слово важно даже в мелких ситуациях: оно быстро снимает напряжение и сохраняет спокойный тон разговора.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 говорят, чтобы привлечь внимание, пройти мимо или вежливо вмешаться в разговор. Эта фраза особенно полезна в общественных местах, где важно не нарушать чужое личное пространство.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 дистанция в разговоре
</a:t>
            </a:r>
            <a:endParaRPr lang="en-US" sz="2722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общении стараются держаться на умеренном расстоянии, особенно при знакомстве. Это помогает собеседникам чувствовать себя спокойно и не воспринимать разговор как слишком навязчивый.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дистанция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хочет продолжать разговор, важно не приближаться и не настаивать. Спокойная поза и мягкий тон помогают сохранить доброжелательность и не нарушить личные границы.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без давления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взгляд и нейтральное выражение лица показывают внимание без давления. Не нужно пристально смотреть или демонстрировать нетерпение: в английской культуре это может смутить собеседника.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взгляд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резкие жесты, громкая мимика и частые прикосновения могут показаться лишними. Лучше выбирать сдержанные движения, потому что они создают более уважительное впечатление.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движения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произвести хорошее впечатление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 повседневном общении запоминаются то, что слышно сразу, и то, что видно по поведению.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 пунктуальность оказывают самое быстрое влияние, а очередь и личная дистанция особенно важны в общественных местах.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урока,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как знак уважения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культуре вовремя прийти на урок, встречу или кружок — значит уважать время других людей. Опоздание без причины часто воспринимается как невнимательность и плохой тон.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заранее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что дорога займёт больше времени, лучше выйти раньше. Такой привычкой человек показывает ответственность и избегает неловкой ситуации, когда другие вынуждены ждать.
</a:t>
            </a:r>
            <a:endParaRPr lang="en-US" sz="1184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Предупреждать об опоздании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задержка всё же случилась, вежливо сообщить заранее — правильное решение. Короткое объяснение без лишних оправданий обычно воспринимается спокойнее, чем молчание и неожиданное появление.
</a:t>
            </a:r>
            <a:endParaRPr lang="en-US" sz="1089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расписание других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важна не только в школе, но и в гостях, на тренировках и при встрече с друзьями. Вежливое отношение ко времени делает общение более надёжным и приятным.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в очереди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вежливого поведения в общественном 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446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34237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темы для общения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самый простой способ начать разговор без неловкости. Такая тема нейтральна, понятна каждому и помогает сделать первые реплики спокойными и естественными.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школе подходит одноклассникам и новым знакомым. Можно спросить о любимом предмете, домашнем задании или расписании, не переходя к слишком личным вопросам.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найти общую тему, особенно если собеседник любит футбол, баскетбол или плавание. Короткий вопрос делает беседу живее и показывает интерес к человеку.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музыка подходят для спокойного разговора, потому что у каждого есть свои предпочтения. Такие темы легко поддерживать, не споря и не задевая собеседника.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How are you? , Nice to meet you и It’s a nice day помогают начать контакт вежливо. Они короткие, понятные и подходят для урока, улицы и переписки.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уместно и что неуместно в английском общении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привычки помогают звучать вежливо, а какие создают неловкость.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манеры заметны в простых действиях: уважении, терпении и благодарности. Именно повседневные привычки сильнее всего влияют на впечатление.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урока, 2025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как часть английской повседневной культуры
</a:t>
            </a:r>
            <a:endParaRPr lang="en-US" sz="255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давно стал одним из самых узнаваемых символов Англии. Его пьют дома, на работе и в гостях, поэтому он часто связан с отдыхом и спокойным разговором.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символ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 обычно не спешит и создаёт настроение для беседы. Именно поэтому эта традиция так хорошо показывает английскую привычку сочетать вежливость, спокойствие и уважение к собеседнику.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общения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чашку чая — это вежливый жест, который помогает гостю почувствовать себя желанным. Такая деталь часто воспринимается как знак дружелюбия и заботы.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гостеприимства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 и мягкие формулировки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начало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в английском часто начинается с осторожной формулировки. Слова maybe и perhaps помогают не звучать слишком категорично и показывают уважение к мнению собеседника.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критики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a bit или I think делают замечание менее резким. Такой способ общения позволяет обсудить проблему спокойно и не создать у другого человека чувство неловкости.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Indirect requests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прямого приказа в английском обычно используют indirect requests. Это делает просьбу дружелюбнее и помогает звучать естественно в школе, дома и в разговоре с незнакомыми людьми.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атмосфера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 важен не только для правил языка, но и для отношений между людьми. Он помогает сохранить спокойствие, избежать спора и сделать общение более комфортным для 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заметны хорошие манеры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люди взаимодействуют, тем быстрее замечают вежливость. Поэтому школьная среда и транспорт требуют особого внимания к поведению.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требования к манерам связаны с местами постоянного контакта людей, где особенно важны терпение и уважительный тон.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на основе содержания урока (без внешних данных).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гостях и на встрече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визитом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прийти вовремя и подготовиться к встрече заранее. Пунктуальность показывает уважение к хозяевам и помогает начать общение без лишнего напряжения.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приветствия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Войдя в дом, принято поздороваться и улыбнуться. Короткое дружелюбное приветствие сразу задаёт спокойный тон и помогает всем чувствовать себя комфортно.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благодарить за угощение и не брать больше, чем предложено. Скромность и аккуратность показывают, что гость уважает старания хозяев.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визита стоит поблагодарить хозяев словами thank you for having me или другой вежливой фразой. Это оставляет хорошее впечатление и завершает встречу приятно.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дружелюбный разговор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вежливого общения помогает избежать напряжения и делает разговор понятным для обеих сторон.
</a:t>
            </a:r>
            <a:endParaRPr lang="en-US" sz="11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юмор и осторожность в шутках
</a:t>
            </a:r>
            <a:endParaRPr lang="en-US" sz="295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юмор часто строится на иронии и игре слов. Без контекста такие шутки легко пропустить или понять слишком буквально, особенно если язык пока изучается.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понимается сразу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незнакомыми людьми безопаснее использовать простые и нейтральные фразы. Так легче сохранить дружелюбную атмосферу и не сказать что-то колкое или слишком личное.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нейтральность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новыми людьми лучше сначала понять общий стиль общения. Если собеседники шутят спокойно и доброжелательно, можно осторожно поддержать разговор похожим тоном.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наблюдайте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привычки, которые ценятся в Англии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привычки часто замечают ещё до слов. Они помогают людям чувствовать себя спокойно и предсказуемо в общих пространствах.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соблюдение правил выделяются сильнее всего: именно они быстрее всего показывают уважение к окружающим и к общей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на основе содержания урока (без внешних данных).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переписке и онлайн-общении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резкости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важно избегать грубых слов, капса и насмешек. Спокойный тон делает текст понятнее и помогает не превратить короткий диалог в спор.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благодарность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thank you делает сообщение заметно вежливее. Такая маленькая деталь показывает, что вы цените время и помощь другого человека.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вопрос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лучше задавать вопрос прямо, но мягко. Чем яснее формулировка, тем проще ответить и тем меньше риск недоразумения.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правила, что и в жизни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подчиняется тем же нормам, что и устный разговор: уважение, сдержанность и внимание к собеседнику. Эти правила особенно полезны в школьной переписке.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882" y="1733225"/>
            <a:ext cx="355573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слова и выражения помогают звучать уважительно в школе, на улице и в разговоре с незнакомыми людьми.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фраз уже позволяет звучать вежливо и уверенно в большинстве повседневных ситуаций.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диалоги по английскому языку для 8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английские фразы для вежливого общения
</a:t>
            </a:r>
            <a:endParaRPr lang="en-US" sz="28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50" y="1695740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5100" y="1695740"/>
            <a:ext cx="387900" cy="31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в английском общении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голос часто воспринимается как давление или раздражение. В английском общении обычно ценят спокойную манеру говорить, особенно в общественных местах и при первом знакомстве.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собеседника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постоянно прерывать другого человека, разговор становится напряжённым. Вежливость показывает умение дождаться своей очереди и спокойно ответить после того, как собеседник закончил мысль.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Опоздания без 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Непунктуальность легко портит впечатление, потому что она показывает невнимание к времени другого человека. Лучше предупредить заранее, если вы задерживаетесь, чем приходить молча и позже.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Навязчивые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личные вопросы в начале общения могут смутить собеседника. В английской культуре безопаснее начинать с нейтральных тем и постепенно переходить к более личному разговору.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без please, sorry или thank you звучат жёстче, чем кажется. Даже простая вежливая добавка помогает смягчить фразу и сохранить доброжелательный тон.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английском языке проявляется в словах, тоне и поведении. Если помнить о благодарности, пунктуальности и уважении к другим, общение становится проще и приятнее.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2026-05-31T06:59:07Z</dcterms:created>
  <dcterms:modified xsi:type="dcterms:W3CDTF">2026-05-31T06:59:07Z</dcterms:modified>
</cp:coreProperties>
</file>