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в геометрии: равенства, которые помогают доказывать свойства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Равенства делают геометрию точной и доказательной.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8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геометрии нужны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равенства помогают сравнивать отрезки, углы и треугольники, доказывать теоремы и находить неизвестные элементы. По ним можно перейти от рисунка к строгому решению, а не полагаться только на внешний вид чертежа.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равенство в геометрии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имеют одинаковую длину, даже если расположены в разных местах чертежа. На рисунке их обычно отмечают одинаковыми засечками, чтобы сразу увидеть совпадение по величине.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 означает одинаковую градусную меру. Чтобы не перепутать их на чертеже, равные углы помечают одинаковыми дугами, а затем записывают численное равенство мер.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фигур совпадают все соответствующие элементы: стороны, углы и порядок их расположения. Поэтому две фигуры могут выглядеть по-разному на листе, но оставаться равными по смыслу.
</a:t>
            </a:r>
            <a:endParaRPr lang="en-US" sz="929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решении равенство обозначают символом =, но в геометрии важно понимать, что он относится к величине или элементам фигуры. Например, AB = CD означает равные длины отрезков.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отрезки, углы и фигуры на чертеже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на отрезках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засечки показывают, что отрезки имеют одинаковую длину. Даже если они нарисованы в разных частях чертежа, их мера считается одной и той же.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дуги на углах помогают быстро увидеть, какие из них равны. Такое обозначение особенно удобно, когда на рисунке много линий и пересечений.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элементы не обязаны стоять рядом. Важно не расположение на листе, а совпадение величины, которое можно установить по условиям задачи или построения.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 имеют одинаковую форму и размер, а значит, их соответствующие стороны и углы совпадают. На чертеже это подтверждается не видом, а данными и отметками.
</a:t>
            </a:r>
            <a:endParaRPr lang="en-US" sz="11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3155"/>
            <a:ext cx="4332300" cy="2223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равенств в геометрии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объекты сравнивают в геометрии и как записывают их равенство.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равенство означает точное совпадение нужных элементов, а не просто похожий вид на рисунке.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установить равенство геометрических объектов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по чертежу и условию задачи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один из смежных углов, второй можно найти сразу: достаточно вычесть его величину из полной развернутой меры.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двух смежных углов, которая всегда сохраняется.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и смежные углы: сравнение свойств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виден один и тот же исходный угол, от которого удобно строить оба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равны, а смежные дополняют друг друга до развернутого угла.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как пример точного равенства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задач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часто становятся первым шагом в решении. Они позволяют перейти от видимого пересечения линий к точному числовому ответу и обоснованию.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появляются при пересечении двух прямых. Они расположены напротив друг друга и образуют две пары, в каждой из которых углы равны.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вертикальных углов следует из того, что каждый из них смежен с одним и тем же углом. Значит, их меры совпадают без дополнительных измерений.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быстро находить неизвестный угол в чертежах с пересекающимися прямыми. Достаточно найти вертикальную пару и записать равенство их мер.
</a:t>
            </a:r>
            <a:endParaRPr lang="en-US" sz="10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равенства: совпадение при наложении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без 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фигуры можно совместить при наложении без растяжения, сгибания или поворота, который меняет размеры. Именно это отличает равенство от простого сходства.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для 7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смысл помогает не доверять только внешнему виду рисунка. Даже разные по расположению фигуры могут оказаться равными, если совпадают все нужные элементы.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отрезка или два треугольника равны, они совпадают по форме и размеру. На чертеже это означает одинаковые соответствующие стороны и углы.
</a:t>
            </a:r>
            <a:endParaRPr lang="en-US" sz="8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треугольников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признака позволяют установить равенство треугольников по известным элементам и затем сделать вывод о равенстве всех соответствующих сторон и 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выполняется хотя бы один признак, треугольники совпадают по форме и размеру; значит, можно использовать равенство всех соответствующих элементов.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класс: признаки равенства треугольников.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признака равенства треугольников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по теме равенства треугольников в 7 классе.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элементы равных треугольников
</a:t>
            </a:r>
            <a:endParaRPr lang="en-US" sz="2354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треугольников совпадают все соответствующие стороны. Если известна одна пара равных сторон, можно переходить к следующим элементам и использовать их для доказательства или нахождения неизвестной длины.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 равных треугольников тоже равны. Это особенно полезно в задачах, где нужно найти неизвестный угол после доказательства равенства треугольников по одному из признаков.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соответствия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элементы нужно в одинаковом порядке вершин. Если перепутать соответствие, можно ошибиться в записи равенства и сделать неверный вывод о сторонах или углах.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равенство треугольников, можно быстро доказать свойства фигур, получить равные отрезки и углы, а затем решить задачу без лишних вычислений и 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7 классе чаще всего применяются геометрические равенства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равенства нужны там, где требуется не просто измерить, а доказать точность построения или 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равенства играют в задачах на углы и треугольники; именно они чаще всего превращают рисунок в строгое решение.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7 класса по геометрии: углы, треугольники, параллельные прямые, построения.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равенство углов при секущей
</a:t>
            </a:r>
            <a:endParaRPr lang="en-US" sz="2209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10046"/>
              </a:lnSpc>
              <a:buNone/>
            </a:pPr>
            <a:r>
              <a:rPr lang="en-US" sz="954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параллельные прямые пересечены секущей, то соответствующие углы равны. Это удобно, когда на чертеже один угол уже известен, а второй нужно быстро найти без дополнительных построений.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при параллельных прямых тоже равны. Их удобно узнавать по положению: они находятся по разные стороны секущей и внутри полосы между прямыми.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в сумме дают 180°. Это свойство помогает не только считать неизвестный угол, но и проверять, действительно ли прямые параллельны в условии задачи.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доказательством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используются как обоснование в решениях: вместо предположения по рисунку записывают точное геометрическое правило и получают строгий вывод о равенстве или дополнительности углов.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равенствами в геометрии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соответствий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неверно сопоставляют стороны и углы двух треугольников. Перед выводом о равенстве нужно проверить порядок вершин и убедиться, что сравниваются именно соответствующие элементы.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«на глаз»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углы или стороны равными только потому, что так кажется на рисунке. В геометрии равенство подтверждают данными, признаками или свойствами, а не внешним видом.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запись треугольников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обозначении равных треугольников важно сохранять соответствие вершин, например ΔABC и ΔDEF. Ошибка в порядке букв может изменить смысл всего решения и привести к неверным равенствам.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видов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и смежные углы легко перепутать, если не смотреть на расположение сторон. Полезно сначала определить, какие стороны являются продолжениями прямых, а затем записывать свойство.
</a:t>
            </a:r>
            <a:endParaRPr lang="en-US" sz="1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60332"/>
            <a:ext cx="4332300" cy="23891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свойств углов и треугольников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показывает, какие свойства чаще всего применяются в 7 классе и какой числовой результат они дают в типичных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углов сразу дают численный ответ, а признаки равенства треугольников позволяют перейти от отдельных данных к полному выводу о фигуре.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класс: свойства углов и признаки равенства треугольников.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равенства помогают решать задачи быстрее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свойств углов и признаков равенства треугольников сокращает число промежуточных действий и делает решение более 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найдено геометрическое равенство, тем меньше вычислений и проверок требуется для точного ответа.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типового алгоритма решения задач по геометрии в 7 классе.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доказательства равенства треугольников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простом примере видно, как данные условия задачи превращаются в вывод о равенстве треугольников и всех их соответствующих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проверить один признак, чтобы получить не только равенство треугольников, но и новые равенства сторон и углов без дополнительных измерений.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признаку равенства треугольников из курса геометрии 7 класса.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равенствах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Равенства в геометрии позволяют не угадывать, а доказывать. Если помнить свойства углов, признаки равенства треугольников и порядок соответствующих элементов, задачи становятся понятнее и решаются увереннее.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2026-05-29T02:51:07Z</dcterms:created>
  <dcterms:modified xsi:type="dcterms:W3CDTF">2026-05-29T02:51:07Z</dcterms:modified>
</cp:coreProperties>
</file>