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«лестницу жизни»: ключевые темы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«Лестница жизни» — иерархия живых существ от простого к сложному, их взаимосвязи и развитие.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понятия «лестница жизни»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понятия «лестница жизни»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«лестницы жизни» восходит к древним философам Греции. В XVIII-XIX веках учёные, такие как Ламарк и Дарвин, развили её, показав постепенное усложнение живых организмов и их эволюционный прогресс от простых к сложным формам.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формы жизни: бактерии и одноклеточные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древние и выносливые обитатели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существуют свыше 3,5 миллиардов лет и населяют почти все уголки планеты. Они способны выживать в экстремальных условиях, таких как горячие источники и кислые среды. Благодаря способности к разложению органики, бактерии играют незаменимую роль в экосистемах.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организмы: амёбы и инфузории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Одноклеточные, как амёба и инфузория-туфелька, выполняют все жизненные функции одной клеткой. Они активно движутся, питаются и размножаются, являясь важной частью пищевых цепей в водных и почвенных средах.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значимая ступень между растениями и животными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размножения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питаются готовыми органическими веществами, используя мицелий и споры для размножения. Они занимают свое особое место вне царств растений и животных. Такие виды, как шампиньоны и плесени, широко распространены в природе.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 и микориза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важны для разложения мёртвого материала, обеспечивая круговорот веществ. С помощью микоризы они помогают деревьям усваивать воду и минералы, улучшая рост лесных экосистем.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– производители планеты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– производители планеты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преобразуют солнечный свет в энергию через фотосинтез, выделяя кислород и создавая основу жизни на Земле. Мхи, папоротники, хвойные и цветковые — основные представители растительного мира.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 для животных и создают места обитания для многих видов. Они играют ключевую роль в круговороте воды и кислорода, обеспечивая устойчивость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связи с другими ступенями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связи с другими ступенями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Одноклеточные водоросли, такие как хлорелла и хламидомонада, выполняют важную функцию в производстве кислорода в водной среде и служат пищей для мелких водных организмов. 2. Многоклеточные водоросли, например ламинария, поддерживают экосистемы и питают более крупных животных.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Летом зелёные водоросли могут вызвать «цветение» воды, снижая её прозрачность и изменяя химический состав. 2. Эти изменения влияют на обитателей водоёмов, подчеркивая важность водорослей для экологии и биологического баланса.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новое качество живых организмов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передвижение и сложное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обладают способностью к активному движению, что кардинально отличает их от растений и грибов. Они имеют разнообразные органы и системы, позволяющие эффективно взаимодействовать с окружающей средой.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классов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выделяют червей, насекомых, рыб, земноводных, пресмыкающихся, птиц и млекопитающих. Каждый класс имеет уникальные признаки и адаптации, отражающие эволюционный путь и экологическую нишу.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пищевых цепях и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занимают различные уровни пищевых цепей: от растительноядных до хищников. Их поведение и взаимодействия поддерживают баланс в природе и способствуют стабильности экосистем.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727" y="1221275"/>
            <a:ext cx="4574545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между четырьмя крупными группами живых организмов по клеточному строению, питанию и размножению.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бактерии, грибы, растения, животные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усложнения организмов увеличивается сложность клеточного строения, способов питания и размножения.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многоклеточных 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тканей и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миллиарда лет назад появились первые многоклеточные, где клетки стали объединяться в ткани и органы. Это дало возможность специализации, разделению функций и развитию сложных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формы жизни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включают растения, животных и водоросли, чьи клетки выполняют разные задачи. Такой уровень организации увеличил возможности адаптации и выживания в различных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Взрывное развитие жизни: кембрийский период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Взрывное развитие жизни: кембрийский период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541 миллиона лет назад начался кембрийский взрыв, когда за относительно короткое время появилось множество новых животных с разнообразными формами и сложными органами.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возникли экзоскелеты, глаза и разнообразные системы органов, что заложило основу современных типов беспозвоночных и значительно расширило биологическое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сушу: значимый переходный этап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наземных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470 миллионов лет назад первые растения начали обживать сушу. Мхи и папоротники стали пионерами, создавая основу для формирования сложных экосистем на земле.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через 100 миллионов лет появились древние земноводные. Они развили кожу, лёгкие и конечности, что позволило успешно переходить от водной среды к жизни на суше.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эволюционного развития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одноклеточных к человеку — ключевые переходы эволюции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эволюции человека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представители рода Homo — прямые предки современного человека с примитивными орудиями труда.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анатомически современных людей Homo sapiens с развитым мозгом и сложным поведением.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речи и развитие социальных навыков, что способствовало укреплению групповых связей и передачу знаний.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земледелия и формирования первых цивилизаций, что вывело человека на новый этап взаимодействия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структуры у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структуры у животных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Муравьиные колонии и пчелиные ульи демонстрируют чёткое разделение функций и ролей среди особей для эффективной работы сообщества.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Волчьи стаи организованы для совместной охоты и защиты территории, что повышает шансы выживания каждого члена группы.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представляют наибольшее видовое разнообразие, что обеспечивает устойчивость многих экосистем на планете.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Количественное разнообразие живых организмов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видов в группах позволяет поддерживать сложные экологические связи и адаптироваться к изменениям окружающей среды.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союз охраны природы,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биологического разнообразия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Разнообразие видов укрепляет экосистемы, позволяя им противостоять экологическим стрессам. 2. Оно обеспечивает равновесие пищевых цепей и процессов в природе.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Утрата даже одного вида может привести к цепной реакции исчезновения других. 4. Например, исчезновение пчёл серьезно влияет на опыление множества растений.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биологического разнообразия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между живым и неживым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воздух и минералы служат строительным материалом для тел всех живых существ, образуя базу их существования и развития.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окружающей средой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активно обмениваются веществами с неживой природой: растения выделяют кислород, а животные — углекислый газ, поддерживая круговорот.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понимание «лестницы жизни»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жизни как сеть взаимосвязей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Нынешняя биология рассматривает эволюцию не как простую лестницу, а как сложное древо с множеством ветвей, показывающих родственные связи между организмами.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и общие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подтвердил наличие общих предков у самых разных видов, что изменило представление о строгой иерархии живых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путей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идёт многими ветвями, где одни виды появляются, другие исчезают, что делает биологическое разнообразие динамичным и непрерывным процессом.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Биотехнологии и генная инженерия позволяют создавать новые организмы с полезными свойствами, расширяя границы биологии.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Глобальное потепление и загрязнение угрожают биологическому разнообразию, ускоряя исчезновение многих видов и разрушение экосистем.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Сохранение природы является ключом к устойчивому развитию и появлению новых форм жизни в будущем.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вызовы и перспективы жизни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понимания «лестницы жизни»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взаимосвязи всех живых существ и их эволюционного пути формирует ответственность за сохранение природы и обеспечивает будущее планеты.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2026-05-08T09:32:14Z</dcterms:created>
  <dcterms:modified xsi:type="dcterms:W3CDTF">2026-05-08T09:32:14Z</dcterms:modified>
</cp:coreProperties>
</file>