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 описанные окружности
</a:t>
            </a:r>
            <a:endParaRPr lang="en-US" sz="351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окружности связаны с треугольником: центр, радиус, касания и построения.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школьной 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 описанная окружности связывают стороны и углы треугольника с точными построениями. В решениях используются биссектрисы, серединные перпендикуляры, радиусы и перпендикулярность; тема встречается в учебниках и задачах ОГЭ.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вписанная окружность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лежит внутри многоугольника и касается всех его сторон. Для треугольника она существует всегда и единственна — это важный факт для дальнейших построений.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называют инцентром. Он расположен так, что расстояние от него до каждой стороны одинаковое — значит, точки касания находятся «на равной глубине».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равенство расстояний помогает решать задачи на доказательство: если доказываем равенство расстояний до сторон, получаем существование вписанной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— центр вписанной окружности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— это точка пересечения биссектрис треугольника. Биссектриса делит угол пополам, а значит, инцентр одинаково «видит» наклон сторон.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инцентра до всех трёх сторон проведены перпендикуляры, и их длины равны. Эти перпендикуляры — основа понимания радиуса вписанной окружности.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такого перпендикуляра от инцентра до стороны и есть радиус вписанной окружности. Поэтому инцентр удобно находить через построение биссектрис.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вписанной окружности: шаги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опирается на биссектрисы и перпендикуляр к стороне.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617" y="2183086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вписанной окружности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перпендикулярен стороне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центра вписанной окружности к точке касания можно провести радиус. Он образует прямой угол с той стороной треугольника, к которой окружность касается.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из вершины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любой вершины к окружности можно провести две касательные. Их длины равны, поэтому в задачах на измерения и доказательства часто используют равенство этих отрезков.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внутри треугольника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треугольнике инцентр лежит внутри фигуры. Это верно и для остроугольного, и для прямоугольного, и для тупоугольного треугольника.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фигур по наличию вписанной окружности и ключевым условиям.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вписанной окружности связано с тем, что до всех сторон можно сохранить одинаковое расстояние и провести касательные ко всем сторонам.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(обобщённые признаки из учебных тем о касательных и равноудалённости).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вписанная окружность возможна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в равнобедренном треугольнике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инцентру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биссектриса из вершины одновременно является медианой и высотой. Поэтому центр вписанной окружности лежит на оси симметрии треугольника.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 до боковых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инцентр одинаково удалён от двух боковых сторон. Кроме того, при основании углы равны, а значит, биссектрисы задают согласованное положение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угловые биссектрисы пересекаются в одной точке, и именно она становится центром вписанной окружности.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инцентр объединяет информацию об углах и сторонах — через биссектрисы появляется единый центр касания.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Схема-сводка к теме вписанной окружности и инцентра (без числовых измерений).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Элементы, связанные с инцентром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описанная окружность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вершины треугольника и располагается вокруг фигуры. Для треугольника она существует всегда и единственна — по вершинам можно однозначно восстановить окружность.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называют центром окружности. Он равноудалён от всех трёх вершин, то есть расстояния от центра до каждого угла треугольника одинаковы.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решать задачи: если удаётся доказать равенство расстояний от некоторой точки до вершин, то точка является центром описанной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— точка пересечения серединных перпендикуляров к сторонам треугольника: каждая точка такого перпендикуляра одинаково удалена от концов соответствующего отрезка.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найден как пересечение двух серединных перпендикуляров, он автоматически лежит и на третьем: значит, расстояния до всех вершин равны.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равен этому общему расстоянию от центра до любой вершины; именно поэтому окружность проходит через все три вершины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окружности: от серединных перпендикуляров к центру
</a:t>
            </a:r>
            <a:endParaRPr lang="en-US" sz="199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основаны на том, что любая точка серединного перпендикуляра равноудалена от концов отрезка.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треугольника влияет на положение центра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центр описанной окружности расположен на середине гипотенузы: он равноудалён от вершин прямого угла и от третьей вершины.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остроугольном треугольнике центр находится внутри фигуры, потому что все серединные перпендикуляры пересекаются «изнутри».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тупоугольном треугольнике центр описанной окружности лежит вне треугольника; при этом равенство расстояний до вершин сохраняется, просто центр оказывается снаружи.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достаточно помнить: центр — это пересечение серединных перпендикуляров, а их геометрическое положение меняется при смене вида треугольника.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видно: чем «больше» угол отклоняется к тупому, тем сильнее центр уходит наружу; в прямоугольном случае он оказывается ровно посередине гипотенузы.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правило по положению пересечения серединных перпендикуляров (учебный материал по геометрии 7–9 классов).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описанной окружности в разных треугольниках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852571"/>
            <a:ext cx="4333200" cy="17842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быстро выбирать правильную окружность и центр для решения задач.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опоре (стороны против вершин) и в том, как найден центр, обычно решает, какую конструкцию применять в задаче.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(вписанная и описанная окружности треугольника).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 описанная окружности: главное отличие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где используются обе окружности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на окружности часто находят неизвестные углы, стороны и радиусы; при этом используют равенство расстояний от центра до соответствующих объектов.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вписанной окружности ключевы биссектрисы и перпендикулярность радиуса к точке касания стороне треугольника.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описанной окружности важны серединные перпендикуляры и факт, что центр равноудалён от всех вершин, а значит окружность проходит через каждую из них.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решения строятся как цепочка: сначала находят центр или доказывают равенство отрезков, затем применяют свойства касательной/радиуса либо равенства расстояний до вершин.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 описанные окружности в окружающих предметах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Кнопка-мишень и точность окружностей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Мишень часто выглядит как набор кругов внутри рамки или на плоскости. Внутренние «кольца» напоминают идею касания и равных расстояний до сторон, а внешний обод — окружность, охватывающую фигуру снаружи. На рисунке легко подчеркнуть геометрическую связь с треугольником-основой.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 и колёса: окружности «рядом с рамкой»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колеса и шестерёнки заметно, как один круг задаёт положение центра, а другой — границу, через которую «проходят» элементы формы. Если представить, что внутрь вписывается фигура, становится понятнее, почему вписанная окружность связана со сторонами, а описанная — с вершинами.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Циферблаты и дорожные знаки с «внешней» окружностью
</a:t>
            </a:r>
            <a:pPr algn="ctr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циферблаты и дорожные знаки задают наружную границу формы, которая как бы описывает объект вокруг. Если мысленно выделить треугольник внутри, можно показать: центр описанной окружности определяется по равенству расстояний до вершин.
</a:t>
            </a:r>
            <a:endParaRPr lang="en-US" sz="11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сначала находим центр, но опорные линии разные: для вписанной — биссектрисы и перпендикуляр к стороне, для описанной — серединные перпендикуляры.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главную мысль: в задаче нужно понять, «что задано опорой» — стороны или вершины — и выбрать соответствующий путь построения.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алгоритмов построения (вписанная и описанная окружности треугольника).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шагов построения двух окружностей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окружности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биссектрису с медианой. Напоминание: биссектриса делит угол, а медиана — отрезок между вершиной и серединой противоположной стороны.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считать, что любой центр треугольника подходит для описанной или вписанной окружности. Центр определяется строго пересечением соответствующих линий: биссектрис или серединных перпендикуляров.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вписанной окружностью забывают про перпендикулярность: радиус к точке касания всегда образует прямой угол со стороной.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не перепутать положение центра описанной окружности для тупоугольного треугольника и не строить окружность без проверки, что центр найден по двум независимым перпендикулярам.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связывает стороны треугольника, точки касания и инцентр, а описанная — вершины, серединные перпендикуляры и центр, равноудалённый от всех вершин. Обе окружности помогают решать задачи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2026-05-14T03:30:46Z</dcterms:created>
  <dcterms:modified xsi:type="dcterms:W3CDTF">2026-05-14T03:30:46Z</dcterms:modified>
</cp:coreProperties>
</file>