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525" y="769550"/>
            <a:ext cx="27864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914525" y="1497825"/>
            <a:ext cx="6791700" cy="24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разных способов разложения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множители: просто, быстро, по делу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и зачем это нужно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 — это обратный шаг к раскрытию скобок. Он помогает упростить выражения, проверить преобразования, быстрее считать и решать уравнения без лишних действий.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1: вынесение общего множителя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общее
</a:t>
            </a:r>
            <a:pPr algn="l" indent="0" marL="0">
              <a:lnSpc>
                <a:spcPct val="100000"/>
              </a:lnSpc>
              <a:buNone/>
            </a:pPr>
            <a:r>
              <a:rPr lang="en-US" sz="2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есть ли число, буква или степень, которые встречаются в каждом слагаемом. Именно этот общий множитель можно вынести за скобки и сразу упростить запись.
</a:t>
            </a:r>
            <a:endParaRPr lang="en-US" sz="1257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выражения 8a + 12, 15x^2 — 5x и 9 m + 6 превращаются в 4(2a + 3), 5x(3x — 1) и 3(3 m + 2). Видно, что исходная сумма становится произведением.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разных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2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работает и с числами, и с буквенными множителями. Он особенно удобен, когда одинаковая часть присутствует в каждом слагаемом без исключения.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убедиться в правильности, достаточно раскрыть скобки обратно. Если получается исходное выражение, множитель вынесен верно и разложение можно считать выполненным.
</a:t>
            </a:r>
            <a:endParaRPr lang="en-US" sz="12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общий множитель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и вынесения общего множителя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две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удобно разбить на две области, если выражение состоит из двух слагаемых. Например, 3x + 6x можно показать как две части одной площади, где повторяется общий множитель 3x.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суммы к произведению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одинаковая величина встречается в каждой части, её можно вынести наружу. Тогда запись 3x + 6x превращается в 3x(x + 2), а сумма визуально становится более коротким произведением.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выноса общего множителя
</a:t>
            </a:r>
            <a:endParaRPr lang="en-US" sz="23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2: группировка слагаемых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257731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группировка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используют, если общий множитель не заметен сразу. Слагаемые объединяют так, чтобы после вынесения из каждой группы появилась одинаковая скобка и стало видно общее выражение.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197405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 + ay + bx + by сначала выделяют пары, затем получают a(x + y) и b(x + y). После этого одинаковая скобка выносится за пределы выражения.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137080"/>
            <a:ext cx="6369900" cy="868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особенно полезна в многочленах с четырьмя и более слагаемыми. Она помогает заметить скрытую структуру и превратить длинную сумму в произведение двух двучленов.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3800" y="4076735"/>
            <a:ext cx="6369900" cy="86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преобразования появились две одинаковые скобки, разложение выполнено удачно. Важно при необходимости переставить слагаемые, чтобы пары стали удобными для работы.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методом группировки
</a:t>
            </a:r>
            <a:endParaRPr lang="en-US" sz="297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разложении многочлена на множители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разложения встречаются чаще
</a:t>
            </a:r>
            <a:endParaRPr lang="en-US" sz="2739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статистику класса, а удобную учебную схему. Она помогает запомнить, что сначала обычно ищут самый очевидный способ.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общий множитель: это самый быстрый путь, а остальные способы используют, если первая проверка не подходит.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3: разность квадратов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записывается так: a^2 — b^2 = (a — b) (a + b). Она работает только тогда, когда оба выражения действительно являются квадратами.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разложением нужно увидеть два квадрата и знак минус между ними. Если форма подходит, можно сразу применять формулу без дополнительных преобразований.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x^2 — 9, 25m^2 — 4 и a^2 — 16 раскладываются в произведение двух скобок. В каждом случае используются корни из квадратов чисел или букв.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полезно перемножить скобки обратно. Это помогает убедиться, что знаки выбраны верно и исходное выражение восстановлено без 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основные формулы, которые помогают быстро узнавать вид выражения и сразу записывать его в виде произведения.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совпадает с шаблоном, разложение выполняется сразу и без подбора множителей.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сравнить крайние члены со квадратами и проверить средний член по формуле.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знака помогает сразу отличить квадрат суммы от квадрата разности.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теме, 7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разложения на множители
</a:t>
            </a:r>
            <a:endParaRPr lang="en-US" sz="269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переводит длинную сумму в более короткое произведение, поэтому выражение легче читать и преобразовывать.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повышается удобство дальнейших действий, особенно при вычислениях и сокращении дробей.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 учебной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4: разложение квадратного трёхчлена
</a:t>
            </a:r>
            <a:endParaRPr lang="en-US" sz="2824" dirty="0"/>
          </a:p>
        </p:txBody>
      </p:sp>
      <p:sp>
        <p:nvSpPr>
          <p:cNvPr id="9" name="Text 2"/>
          <p:cNvSpPr txBox="1"/>
          <p:nvPr/>
        </p:nvSpPr>
        <p:spPr>
          <a:xfrm>
            <a:off x="55190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Узнайте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многочлен имеет вид x² + bx + c. Именно такая запись чаще всего подходит для подбора двух чисел и дальнейшего разложения на два двучлена.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46188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запасной ход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числа не находятся сразу, средний член можно разложить на две части и применить группировку. Этот приём связывает новый способ с уже знакомыми действиями.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54335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записи скобок раскройте их обратно и сравните с исходным многочленом. Такая проверка помогает заметить ошибку в знаке, сумме или произведении ещё до записи окончательного ответа.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57561" y="1532225"/>
            <a:ext cx="15288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пару чисел, произведение которых равно c, а сумма — b. Если подбор верный, выражение сразу превращается в произведение скобок без лишних 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квадратного трёхчлена
</a:t>
            </a:r>
            <a:endParaRPr lang="en-US" sz="289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числа, записать скобки и проверить результат раскрытием скобок.
</a:t>
            </a:r>
            <a:endParaRPr lang="en-US" sz="128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ошибки и быстрый способ самопроверки.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ошибки выявляются обратным умножением и сравнением с исходным выражением.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теме, 7 класс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 на множители
</a:t>
            </a:r>
            <a:endParaRPr lang="en-US" sz="2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0750" y="3174350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сразу видно общий множитель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9x + 18 подсказывает первый шаг почти без вычислений: оба слагаемых делятся на 9. После выноса множителя запись становится короче, а дальнейшая проверка занимает всего несколько секунд.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5074050" y="3169725"/>
            <a:ext cx="3332700" cy="13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говорит сама за себя
</a:t>
            </a:r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примерах x² — 16 и a² + 6a + 9 видно два разных шаблона: разность квадратов и полный квадрат. Здесь важно не считать подряд, а узнать структуру выражения по его виду.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набор примеров — четыре разных способа
</a:t>
            </a:r>
            <a:endParaRPr lang="en-US" sz="223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по уровню сложности
</a:t>
            </a:r>
            <a:endParaRPr lang="en-US" sz="2953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ученик узнаёт шаблон, тем быстрее выбирает подходящий приём и меньше делает лишних шагов.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способы распознаются по форме, а наиболее трудный требует подбора и проверки.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 учебной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11900"/>
            <a:ext cx="571500" cy="50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разложение на множители
</a:t>
            </a:r>
            <a:endParaRPr lang="en-US" sz="2479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числитель и знаменатель разложить на множители, можно увидеть одинаковые скобки и сократить дробь. Это делает выражение короче и удобнее для дальнейших вычислений.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помогает заменить длинную запись более простым произведением. После этого легче выполнять действия по порядку и замечать, какие части выражения можно преобразовать.
</a:t>
            </a:r>
            <a:endParaRPr lang="en-US" sz="1154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уравнение приводят к произведению, можно использовать правило нулевого произведения. Так задача становится понятнее, а поиск корней — быстрее и аккуратнее.
</a:t>
            </a:r>
            <a:endParaRPr lang="en-US" sz="121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периметр, площадь и длины сторон разложение помогает переходить от суммы к произведению. Это удобно, когда нужно упростить запись или проверить ответ.
</a:t>
            </a:r>
            <a:endParaRPr lang="en-US" sz="12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выбора способа разложения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83800" y="1257813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общий множитель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проверьте, есть ли число или буква, которые присутствуют во всех слагаемых. Если такой множитель есть, выносите его за скобки — это самый быстрый путь.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83800" y="201414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Пробуйте группировку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общий множитель не заметен сразу, разделите многочлен на пары. Иногда одинаковая скобка появляется только после удобного объединения слагаемых.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3800" y="2770492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Сверяйте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проверьте, не подходит ли выражение под разность квадратов, квадрат суммы или квадрат разности. Узнанный шаблон позволяет разложить многочлен почти без вычислений.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3800" y="3526837"/>
            <a:ext cx="6369900" cy="6987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квадратный трёхчлен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имеет вид x² + bx + c, подберите числа по сумме и произведению. При сомнении используйте группировку как запасной способ.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3800" y="4283168"/>
            <a:ext cx="6369900" cy="698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Контролируйте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надёжная проверка — раскрыть скобки обратно и сравнить результат с исходным выражением. Это помогает заметить ошибку в знаке, числе или порядке 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Разложение, которое экономит шаги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Научившись узнавать форму выражения, ученик быстро выбирает нужный приём и делает вычисления короче. Именно поэтому разложение на множители так полезно в 7 классе.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2026-05-29T22:31:01Z</dcterms:created>
  <dcterms:modified xsi:type="dcterms:W3CDTF">2026-05-29T22:31:01Z</dcterms:modified>
</cp:coreProperties>
</file>